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6858000" cx="9144000"/>
  <p:notesSz cx="6858000" cy="9144000"/>
  <p:embeddedFontLst>
    <p:embeddedFont>
      <p:font typeface="Roboto"/>
      <p:regular r:id="rId59"/>
      <p:bold r:id="rId60"/>
      <p:italic r:id="rId61"/>
      <p:boldItalic r:id="rId62"/>
    </p:embeddedFont>
    <p:embeddedFont>
      <p:font typeface="Merriweather"/>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15.xml"/><Relationship Id="rId64" Type="http://schemas.openxmlformats.org/officeDocument/2006/relationships/font" Target="fonts/Merriweather-bold.fntdata"/><Relationship Id="rId63" Type="http://schemas.openxmlformats.org/officeDocument/2006/relationships/font" Target="fonts/Merriweather-regular.fntdata"/><Relationship Id="rId22" Type="http://schemas.openxmlformats.org/officeDocument/2006/relationships/slide" Target="slides/slide17.xml"/><Relationship Id="rId66" Type="http://schemas.openxmlformats.org/officeDocument/2006/relationships/font" Target="fonts/Merriweather-boldItalic.fntdata"/><Relationship Id="rId21" Type="http://schemas.openxmlformats.org/officeDocument/2006/relationships/slide" Target="slides/slide16.xml"/><Relationship Id="rId65" Type="http://schemas.openxmlformats.org/officeDocument/2006/relationships/font" Target="fonts/Merriweather-italic.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Roboto-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Roboto-regular.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2" y="0"/>
            <a:ext cx="2971799" cy="457200"/>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799" cy="4572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pt-B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legraph.co.uk/news/picturegalleries/worldnews/9923033/Japans-Chernobyl-abandoned-town-in-the-Fukushima-nuclear-exclusion-zone.html"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atlantic.com/photo/2016/05/hiroshima-before-and-after-the-atomic-bombing/482526/"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tropoles.com/brasil/rompimento-de-barragem-traz-a-tona-o-desastre-ambiental-em-mariana"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saclaudia.abril.com.br/urbanismo/cidade-verde-de-stefano-boeri-comeca-a-ser-construida-na-china/"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saclaudia.abril.com.br/urbanismo/cidade-verde-de-stefano-boeri-comeca-a-ser-construida-na-china/"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ivilizacaoengenheira.wordpress.com/2016/05/09/cimento-fosforescente-e-criado-no-mexico/"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 name="Shape 35"/>
        <p:cNvGrpSpPr/>
        <p:nvPr/>
      </p:nvGrpSpPr>
      <p:grpSpPr>
        <a:xfrm>
          <a:off x="0" y="0"/>
          <a:ext cx="0" cy="0"/>
          <a:chOff x="0" y="0"/>
          <a:chExt cx="0" cy="0"/>
        </a:xfrm>
      </p:grpSpPr>
      <p:sp>
        <p:nvSpPr>
          <p:cNvPr id="36" name="Google Shape;3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38" name="Google Shape;38;p1:notes"/>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rPr b="0" i="0" lang="pt-BR" sz="1200" u="none" cap="none" strike="noStrike">
                <a:solidFill>
                  <a:schemeClr val="dk1"/>
                </a:solidFill>
                <a:latin typeface="Calibri"/>
                <a:ea typeface="Calibri"/>
                <a:cs typeface="Calibri"/>
                <a:sym typeface="Calibri"/>
              </a:rPr>
              <a:t>EMC 5210 - Laboratório em Manufatura e Metrologia</a:t>
            </a:r>
            <a:endParaRPr/>
          </a:p>
        </p:txBody>
      </p:sp>
      <p:sp>
        <p:nvSpPr>
          <p:cNvPr id="39" name="Google Shape;39;p1: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pt-B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p11: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5a2f0969a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5a2f0969a5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5a2f0969a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5a2f0969a5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p10: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585103888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5851038884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5a41052b5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5a41052b5a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5a41052b5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5a41052b5a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5a2f0969a5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5a2f0969a5_0_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5851038884_3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5851038884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5851038884_3_2: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pt-BR"/>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5a2f0969a5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5a2f0969a5_0_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 name="Shape 49"/>
        <p:cNvGrpSpPr/>
        <p:nvPr/>
      </p:nvGrpSpPr>
      <p:grpSpPr>
        <a:xfrm>
          <a:off x="0" y="0"/>
          <a:ext cx="0" cy="0"/>
          <a:chOff x="0" y="0"/>
          <a:chExt cx="0" cy="0"/>
        </a:xfrm>
      </p:grpSpPr>
      <p:sp>
        <p:nvSpPr>
          <p:cNvPr id="50" name="Google Shape;5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51" name="Google Shape;5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 name="Google Shape;52;p2:notes"/>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rPr b="0" i="0" lang="pt-BR" sz="1200" u="none" cap="none" strike="noStrike">
                <a:solidFill>
                  <a:schemeClr val="dk1"/>
                </a:solidFill>
                <a:latin typeface="Calibri"/>
                <a:ea typeface="Calibri"/>
                <a:cs typeface="Calibri"/>
                <a:sym typeface="Calibri"/>
              </a:rPr>
              <a:t>EMC 5210 - Laboratório em Manufatura e Metrologia</a:t>
            </a:r>
            <a:endParaRPr/>
          </a:p>
        </p:txBody>
      </p:sp>
      <p:sp>
        <p:nvSpPr>
          <p:cNvPr id="53" name="Google Shape;53;p2: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pt-B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5a2f0969a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5a2f0969a5_0_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5a2f0969a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5a2f0969a5_0_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5a2f0969a5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5a2f0969a5_0_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5a2f0969a5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5a2f0969a5_0_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5a2f0969a5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5a2f0969a5_0_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5a2f0969a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Moisés</a:t>
            </a:r>
            <a:endParaRPr/>
          </a:p>
        </p:txBody>
      </p:sp>
      <p:sp>
        <p:nvSpPr>
          <p:cNvPr id="215" name="Google Shape;215;g5a2f0969a5_0_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5a2f0969a5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5a2f0969a5_0_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5a2f0969a5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5a2f0969a5_0_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5a2f0969a5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5a2f0969a5_0_1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5a2f0969a5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5a2f0969a5_0_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 name="Google Shape;6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200"/>
              <a:buNone/>
            </a:pPr>
            <a:r>
              <a:t/>
            </a:r>
            <a:endParaRPr/>
          </a:p>
        </p:txBody>
      </p:sp>
      <p:sp>
        <p:nvSpPr>
          <p:cNvPr id="61" name="Google Shape;61;p3: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pt-BR"/>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584bbcefbe_3_1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584bbcefbe_3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584bbcefbe_3_170: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pt-BR"/>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584bbcefbe_3_2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584bbcefbe_3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584bbcefbe_3_205: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584bbcefbe_3_1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584bbcefbe_3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584bbcefbe_3_187: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584bbcefbe_3_1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584bbcefbe_3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584bbcefbe_3_196: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584bbcefbe_3_2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584bbcefbe_3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584bbcefbe_3_214: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584bbcefbe_3_2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584bbcefbe_3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584bbcefbe_3_224: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584bbcefbe_3_2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584bbcefbe_3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584bbcefbe_3_248: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584bbcefbe_3_2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584bbcefbe_3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584bbcefbe_3_236: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584bbcefbe_3_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584bbcefbe_3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1100" u="sng">
                <a:solidFill>
                  <a:schemeClr val="hlink"/>
                </a:solidFill>
                <a:latin typeface="Arial"/>
                <a:ea typeface="Arial"/>
                <a:cs typeface="Arial"/>
                <a:sym typeface="Arial"/>
                <a:hlinkClick r:id="rId2"/>
              </a:rPr>
              <a:t>https://www.telegraph.co.uk/news/picturegalleries/worldnews/9923033/Japans-Chernobyl-abandoned-town-in-the-Fukushima-nuclear-exclusion-zone.html</a:t>
            </a:r>
            <a:endParaRPr/>
          </a:p>
          <a:p>
            <a:pPr indent="0" lvl="0" marL="0" rtl="0" algn="l">
              <a:spcBef>
                <a:spcPts val="0"/>
              </a:spcBef>
              <a:spcAft>
                <a:spcPts val="0"/>
              </a:spcAft>
              <a:buNone/>
            </a:pPr>
            <a:r>
              <a:t/>
            </a:r>
            <a:endParaRPr/>
          </a:p>
          <a:p>
            <a:pPr indent="0" lvl="0" marL="0" rtl="0" algn="l">
              <a:spcBef>
                <a:spcPts val="0"/>
              </a:spcBef>
              <a:spcAft>
                <a:spcPts val="0"/>
              </a:spcAft>
              <a:buNone/>
            </a:pPr>
            <a:r>
              <a:rPr lang="pt-BR" sz="1050">
                <a:solidFill>
                  <a:srgbClr val="CCCCCC"/>
                </a:solidFill>
                <a:highlight>
                  <a:srgbClr val="202020"/>
                </a:highlight>
                <a:latin typeface="Arial"/>
                <a:ea typeface="Arial"/>
                <a:cs typeface="Arial"/>
                <a:sym typeface="Arial"/>
              </a:rPr>
              <a:t>Namie</a:t>
            </a:r>
            <a:endParaRPr/>
          </a:p>
        </p:txBody>
      </p:sp>
      <p:sp>
        <p:nvSpPr>
          <p:cNvPr id="324" name="Google Shape;324;g584bbcefbe_3_132: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584bbcefbe_3_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584bbcefbe_3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Prypiat</a:t>
            </a:r>
            <a:endParaRPr/>
          </a:p>
        </p:txBody>
      </p:sp>
      <p:sp>
        <p:nvSpPr>
          <p:cNvPr id="333" name="Google Shape;333;g584bbcefbe_3_103: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pt-BR"/>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5a2f0969a5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 name="Google Shape;67;g5a2f0969a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200"/>
              <a:buNone/>
            </a:pPr>
            <a:r>
              <a:t/>
            </a:r>
            <a:endParaRPr/>
          </a:p>
        </p:txBody>
      </p:sp>
      <p:sp>
        <p:nvSpPr>
          <p:cNvPr id="68" name="Google Shape;68;g5a2f0969a5_0_0: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pt-BR"/>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g584bbcefbe_3_1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584bbcefbe_3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Prypiat</a:t>
            </a:r>
            <a:endParaRPr/>
          </a:p>
        </p:txBody>
      </p:sp>
      <p:sp>
        <p:nvSpPr>
          <p:cNvPr id="342" name="Google Shape;342;g584bbcefbe_3_140: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g584bbcefbe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584bbcefb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584bbcefbe_2_0: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pt-BR"/>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g584bbcefbe_3_1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584bbcefbe_3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584bbcefbe_3_124: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pt-BR"/>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584bbcefbe_3_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584bbcefbe_3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1100" u="sng">
                <a:solidFill>
                  <a:schemeClr val="hlink"/>
                </a:solidFill>
                <a:latin typeface="Arial"/>
                <a:ea typeface="Arial"/>
                <a:cs typeface="Arial"/>
                <a:sym typeface="Arial"/>
                <a:hlinkClick r:id="rId2"/>
              </a:rPr>
              <a:t>https://www.theatlantic.com/photo/2016/05/hiroshima-before-and-after-the-atomic-bombing/482526/</a:t>
            </a:r>
            <a:endParaRPr/>
          </a:p>
        </p:txBody>
      </p:sp>
      <p:sp>
        <p:nvSpPr>
          <p:cNvPr id="369" name="Google Shape;369;g584bbcefbe_3_83: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pt-BR"/>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584bbcefbe_3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584bbcefbe_3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1100" u="sng">
                <a:solidFill>
                  <a:schemeClr val="hlink"/>
                </a:solidFill>
                <a:latin typeface="Arial"/>
                <a:ea typeface="Arial"/>
                <a:cs typeface="Arial"/>
                <a:sym typeface="Arial"/>
                <a:hlinkClick r:id="rId2"/>
              </a:rPr>
              <a:t>https://www.metropoles.com/brasil/rompimento-de-barragem-traz-a-tona-o-desastre-ambiental-em-mariana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78" name="Google Shape;378;g584bbcefbe_3_3: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pt-BR"/>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584bbcefbe_4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584bbcefbe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584bbcefbe_4_0: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pt-BR"/>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584bbcefbe_3_1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584bbcefbe_3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584bbcefbe_3_162: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pt-BR"/>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584bbcefbe_3_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584bbcefbe_3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pt-BR" sz="1650" u="sng">
                <a:solidFill>
                  <a:srgbClr val="D6D6D6"/>
                </a:solidFill>
                <a:highlight>
                  <a:srgbClr val="222222"/>
                </a:highlight>
                <a:latin typeface="Arial"/>
                <a:ea typeface="Arial"/>
                <a:cs typeface="Arial"/>
                <a:sym typeface="Arial"/>
                <a:hlinkClick r:id="rId2"/>
              </a:rPr>
              <a:t>Cidade verde de Stefano Boeri</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40000"/>
              </a:lnSpc>
              <a:spcBef>
                <a:spcPts val="0"/>
              </a:spcBef>
              <a:spcAft>
                <a:spcPts val="0"/>
              </a:spcAft>
              <a:buNone/>
            </a:pPr>
            <a:r>
              <a:rPr lang="pt-BR" sz="1500">
                <a:solidFill>
                  <a:srgbClr val="616161"/>
                </a:solidFill>
                <a:latin typeface="Roboto"/>
                <a:ea typeface="Roboto"/>
                <a:cs typeface="Roboto"/>
                <a:sym typeface="Roboto"/>
              </a:rPr>
              <a:t>O projeto, que fica na cidade de Liuzhou, pretende melhorar a qualidade do ar, diminuir a temperatura média e criar barreiras de ruído naturais</a:t>
            </a:r>
            <a:endParaRPr sz="1500">
              <a:solidFill>
                <a:srgbClr val="616161"/>
              </a:solidFill>
              <a:latin typeface="Roboto"/>
              <a:ea typeface="Roboto"/>
              <a:cs typeface="Roboto"/>
              <a:sym typeface="Roboto"/>
            </a:endParaRPr>
          </a:p>
          <a:p>
            <a:pPr indent="0" lvl="0" marL="0" rtl="0" algn="l">
              <a:lnSpc>
                <a:spcPct val="115000"/>
              </a:lnSpc>
              <a:spcBef>
                <a:spcPts val="1100"/>
              </a:spcBef>
              <a:spcAft>
                <a:spcPts val="0"/>
              </a:spcAft>
              <a:buNone/>
            </a:pPr>
            <a:r>
              <a:rPr lang="pt-BR" sz="1350">
                <a:highlight>
                  <a:srgbClr val="FFFFFF"/>
                </a:highlight>
                <a:latin typeface="Roboto"/>
                <a:ea typeface="Roboto"/>
                <a:cs typeface="Roboto"/>
                <a:sym typeface="Roboto"/>
              </a:rPr>
              <a:t>30 mil pessoas em escritórios, casas, hotéis, hospitais e escolas em edifícios cobertos por plantas e árvores</a:t>
            </a:r>
            <a:endParaRPr sz="1350">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t/>
            </a:r>
            <a:endParaRPr sz="1350">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pt-BR" sz="1350">
                <a:highlight>
                  <a:srgbClr val="FFFFFF"/>
                </a:highlight>
                <a:latin typeface="Roboto"/>
                <a:ea typeface="Roboto"/>
                <a:cs typeface="Roboto"/>
                <a:sym typeface="Roboto"/>
              </a:rPr>
              <a:t>Além de produzir aproximadamente 900 toneladas de oxigênio a cada ano, o esquema também pretende absorver quase 10 mil toneladas de dióxido de carbono e 57 toneladas de poluentes anualmente. Ocupando um terreno de 175 hectares ao longo do rio Liujiang, a nova cidade será conectada a Liuzhou com uma linha ferroviária de alta velocidade.</a:t>
            </a:r>
            <a:endParaRPr sz="1350">
              <a:highlight>
                <a:srgbClr val="FFFFFF"/>
              </a:highlight>
              <a:latin typeface="Roboto"/>
              <a:ea typeface="Roboto"/>
              <a:cs typeface="Roboto"/>
              <a:sym typeface="Roboto"/>
            </a:endParaRPr>
          </a:p>
        </p:txBody>
      </p:sp>
      <p:sp>
        <p:nvSpPr>
          <p:cNvPr id="398" name="Google Shape;398;g584bbcefbe_3_57: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g584bbcefbe_3_1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584bbcefbe_3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584bbcefbe_3_152: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pt-BR"/>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Google Shape;415;g584bbcefbe_3_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584bbcefbe_3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Ponte a esquerda</a:t>
            </a:r>
            <a:endParaRPr/>
          </a:p>
          <a:p>
            <a:pPr indent="0" lvl="0" marL="0" rtl="0" algn="l">
              <a:spcBef>
                <a:spcPts val="0"/>
              </a:spcBef>
              <a:spcAft>
                <a:spcPts val="0"/>
              </a:spcAft>
              <a:buNone/>
            </a:pPr>
            <a:r>
              <a:t/>
            </a:r>
            <a:endParaRPr/>
          </a:p>
          <a:p>
            <a:pPr indent="0" lvl="0" marL="0" rtl="0" algn="l">
              <a:spcBef>
                <a:spcPts val="0"/>
              </a:spcBef>
              <a:spcAft>
                <a:spcPts val="0"/>
              </a:spcAft>
              <a:buNone/>
            </a:pPr>
            <a:r>
              <a:rPr b="1" lang="pt-BR" sz="1150">
                <a:solidFill>
                  <a:srgbClr val="2A2A2A"/>
                </a:solidFill>
                <a:highlight>
                  <a:srgbClr val="FAFAFA"/>
                </a:highlight>
                <a:latin typeface="Merriweather"/>
                <a:ea typeface="Merriweather"/>
                <a:cs typeface="Merriweather"/>
                <a:sym typeface="Merriweather"/>
              </a:rPr>
              <a:t>Banff National Park, Canadá</a:t>
            </a:r>
            <a:endParaRPr b="1" sz="1150">
              <a:solidFill>
                <a:srgbClr val="2A2A2A"/>
              </a:solidFill>
              <a:highlight>
                <a:srgbClr val="FAFAFA"/>
              </a:highlight>
              <a:latin typeface="Merriweather"/>
              <a:ea typeface="Merriweather"/>
              <a:cs typeface="Merriweather"/>
              <a:sym typeface="Merriweather"/>
            </a:endParaRPr>
          </a:p>
          <a:p>
            <a:pPr indent="0" lvl="0" marL="0" rtl="0" algn="l">
              <a:spcBef>
                <a:spcPts val="0"/>
              </a:spcBef>
              <a:spcAft>
                <a:spcPts val="0"/>
              </a:spcAft>
              <a:buNone/>
            </a:pPr>
            <a:r>
              <a:t/>
            </a:r>
            <a:endParaRPr b="1" sz="1150">
              <a:solidFill>
                <a:srgbClr val="2A2A2A"/>
              </a:solidFill>
              <a:highlight>
                <a:srgbClr val="FAFAFA"/>
              </a:highlight>
              <a:latin typeface="Merriweather"/>
              <a:ea typeface="Merriweather"/>
              <a:cs typeface="Merriweather"/>
              <a:sym typeface="Merriweather"/>
            </a:endParaRPr>
          </a:p>
          <a:p>
            <a:pPr indent="0" lvl="0" marL="0" rtl="0" algn="l">
              <a:spcBef>
                <a:spcPts val="0"/>
              </a:spcBef>
              <a:spcAft>
                <a:spcPts val="0"/>
              </a:spcAft>
              <a:buNone/>
            </a:pPr>
            <a:r>
              <a:rPr b="1" lang="pt-BR" sz="1150">
                <a:solidFill>
                  <a:srgbClr val="2A2A2A"/>
                </a:solidFill>
                <a:highlight>
                  <a:srgbClr val="FAFAFA"/>
                </a:highlight>
                <a:latin typeface="Merriweather"/>
                <a:ea typeface="Merriweather"/>
                <a:cs typeface="Merriweather"/>
                <a:sym typeface="Merriweather"/>
              </a:rPr>
              <a:t>ponte a direita</a:t>
            </a:r>
            <a:endParaRPr b="1" sz="1150">
              <a:solidFill>
                <a:srgbClr val="2A2A2A"/>
              </a:solidFill>
              <a:highlight>
                <a:srgbClr val="FAFAFA"/>
              </a:highlight>
              <a:latin typeface="Merriweather"/>
              <a:ea typeface="Merriweather"/>
              <a:cs typeface="Merriweather"/>
              <a:sym typeface="Merriweather"/>
            </a:endParaRPr>
          </a:p>
          <a:p>
            <a:pPr indent="0" lvl="0" marL="0" rtl="0" algn="l">
              <a:spcBef>
                <a:spcPts val="0"/>
              </a:spcBef>
              <a:spcAft>
                <a:spcPts val="0"/>
              </a:spcAft>
              <a:buNone/>
            </a:pPr>
            <a:r>
              <a:t/>
            </a:r>
            <a:endParaRPr b="1" sz="1150">
              <a:solidFill>
                <a:srgbClr val="2A2A2A"/>
              </a:solidFill>
              <a:highlight>
                <a:srgbClr val="FAFAFA"/>
              </a:highlight>
              <a:latin typeface="Merriweather"/>
              <a:ea typeface="Merriweather"/>
              <a:cs typeface="Merriweather"/>
              <a:sym typeface="Merriweather"/>
            </a:endParaRPr>
          </a:p>
          <a:p>
            <a:pPr indent="0" lvl="0" marL="0" rtl="0" algn="l">
              <a:spcBef>
                <a:spcPts val="0"/>
              </a:spcBef>
              <a:spcAft>
                <a:spcPts val="0"/>
              </a:spcAft>
              <a:buNone/>
            </a:pPr>
            <a:r>
              <a:rPr b="1" lang="pt-BR" sz="1150">
                <a:solidFill>
                  <a:srgbClr val="2A2A2A"/>
                </a:solidFill>
                <a:highlight>
                  <a:srgbClr val="FAFAFA"/>
                </a:highlight>
                <a:latin typeface="Merriweather"/>
                <a:ea typeface="Merriweather"/>
                <a:cs typeface="Merriweather"/>
                <a:sym typeface="Merriweather"/>
              </a:rPr>
              <a:t>Highway A50, Holanda</a:t>
            </a:r>
            <a:endParaRPr b="1" sz="1150">
              <a:solidFill>
                <a:srgbClr val="2A2A2A"/>
              </a:solidFill>
              <a:highlight>
                <a:srgbClr val="FAFAFA"/>
              </a:highlight>
              <a:latin typeface="Merriweather"/>
              <a:ea typeface="Merriweather"/>
              <a:cs typeface="Merriweather"/>
              <a:sym typeface="Merriweather"/>
            </a:endParaRPr>
          </a:p>
          <a:p>
            <a:pPr indent="0" lvl="0" marL="0" rtl="0" algn="l">
              <a:spcBef>
                <a:spcPts val="0"/>
              </a:spcBef>
              <a:spcAft>
                <a:spcPts val="0"/>
              </a:spcAft>
              <a:buNone/>
            </a:pPr>
            <a:r>
              <a:t/>
            </a:r>
            <a:endParaRPr b="1" sz="1150">
              <a:solidFill>
                <a:srgbClr val="2A2A2A"/>
              </a:solidFill>
              <a:highlight>
                <a:srgbClr val="FAFAFA"/>
              </a:highlight>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uFill>
                <a:noFill/>
              </a:uFill>
              <a:hlinkClick r:id="rId2"/>
            </a:endParaRPr>
          </a:p>
          <a:p>
            <a:pPr indent="0" lvl="0" marL="0" rtl="0" algn="l">
              <a:spcBef>
                <a:spcPts val="0"/>
              </a:spcBef>
              <a:spcAft>
                <a:spcPts val="0"/>
              </a:spcAft>
              <a:buNone/>
            </a:pPr>
            <a:r>
              <a:t/>
            </a:r>
            <a:endParaRPr b="1" sz="1150">
              <a:solidFill>
                <a:srgbClr val="2A2A2A"/>
              </a:solidFill>
              <a:highlight>
                <a:srgbClr val="FAFAFA"/>
              </a:highlight>
              <a:latin typeface="Merriweather"/>
              <a:ea typeface="Merriweather"/>
              <a:cs typeface="Merriweather"/>
              <a:sym typeface="Merriweather"/>
            </a:endParaRPr>
          </a:p>
          <a:p>
            <a:pPr indent="0" lvl="0" marL="0" rtl="0" algn="l">
              <a:spcBef>
                <a:spcPts val="0"/>
              </a:spcBef>
              <a:spcAft>
                <a:spcPts val="0"/>
              </a:spcAft>
              <a:buNone/>
            </a:pPr>
            <a:r>
              <a:t/>
            </a:r>
            <a:endParaRPr b="1" sz="1150">
              <a:solidFill>
                <a:srgbClr val="2A2A2A"/>
              </a:solidFill>
              <a:highlight>
                <a:srgbClr val="FAFAFA"/>
              </a:highlight>
              <a:latin typeface="Merriweather"/>
              <a:ea typeface="Merriweather"/>
              <a:cs typeface="Merriweather"/>
              <a:sym typeface="Merriweather"/>
            </a:endParaRPr>
          </a:p>
          <a:p>
            <a:pPr indent="0" lvl="0" marL="0" rtl="0" algn="l">
              <a:spcBef>
                <a:spcPts val="0"/>
              </a:spcBef>
              <a:spcAft>
                <a:spcPts val="0"/>
              </a:spcAft>
              <a:buNone/>
            </a:pPr>
            <a:r>
              <a:t/>
            </a:r>
            <a:endParaRPr/>
          </a:p>
        </p:txBody>
      </p:sp>
      <p:sp>
        <p:nvSpPr>
          <p:cNvPr id="417" name="Google Shape;417;g584bbcefbe_3_65: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 name="Google Shape;7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75" name="Google Shape;75;p4: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pt-BR"/>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g584bbcefbe_3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1100" u="sng">
                <a:solidFill>
                  <a:schemeClr val="hlink"/>
                </a:solidFill>
                <a:latin typeface="Arial"/>
                <a:ea typeface="Arial"/>
                <a:cs typeface="Arial"/>
                <a:sym typeface="Arial"/>
                <a:hlinkClick r:id="rId2"/>
              </a:rPr>
              <a:t>https://civilizacaoengenheira.wordpress.com/2016/05/09/cimento-fosforescente-e-criado-no-mexico/</a:t>
            </a:r>
            <a:endParaRPr/>
          </a:p>
        </p:txBody>
      </p:sp>
      <p:sp>
        <p:nvSpPr>
          <p:cNvPr id="424" name="Google Shape;424;g584bbcefbe_3_2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g5a410524d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5a410524d0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g5a2f0969a5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5a2f0969a5_0_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5a41052b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5a41052b5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82" name="Google Shape;82;p5: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350"/>
              <a:buFont typeface="Calibri"/>
              <a:buNone/>
            </a:pPr>
            <a:fld id="{00000000-1234-1234-1234-123412341234}" type="slidenum">
              <a:rPr lang="pt-BR"/>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6: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a:p>
        </p:txBody>
      </p:sp>
      <p:sp>
        <p:nvSpPr>
          <p:cNvPr id="89" name="Google Shape;89;p6: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pt-B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p9: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5a2f0969a5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g5a2f0969a5_0_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lide de título">
  <p:cSld name="Slide de título">
    <p:spTree>
      <p:nvGrpSpPr>
        <p:cNvPr id="17" name="Shape 17"/>
        <p:cNvGrpSpPr/>
        <p:nvPr/>
      </p:nvGrpSpPr>
      <p:grpSpPr>
        <a:xfrm>
          <a:off x="0" y="0"/>
          <a:ext cx="0" cy="0"/>
          <a:chOff x="0" y="0"/>
          <a:chExt cx="0" cy="0"/>
        </a:xfrm>
      </p:grpSpPr>
      <p:sp>
        <p:nvSpPr>
          <p:cNvPr id="18" name="Google Shape;18;p2"/>
          <p:cNvSpPr/>
          <p:nvPr/>
        </p:nvSpPr>
        <p:spPr>
          <a:xfrm>
            <a:off x="0" y="3675526"/>
            <a:ext cx="9144001" cy="11351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eorgia"/>
              <a:ea typeface="Georgia"/>
              <a:cs typeface="Georgia"/>
              <a:sym typeface="Georgia"/>
            </a:endParaRPr>
          </a:p>
        </p:txBody>
      </p:sp>
      <p:sp>
        <p:nvSpPr>
          <p:cNvPr id="19" name="Google Shape;19;p2"/>
          <p:cNvSpPr/>
          <p:nvPr/>
        </p:nvSpPr>
        <p:spPr>
          <a:xfrm>
            <a:off x="0" y="0"/>
            <a:ext cx="9144000" cy="3701699"/>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eorgia"/>
              <a:ea typeface="Georgia"/>
              <a:cs typeface="Georgia"/>
              <a:sym typeface="Georgia"/>
            </a:endParaRPr>
          </a:p>
        </p:txBody>
      </p:sp>
      <p:sp>
        <p:nvSpPr>
          <p:cNvPr id="20" name="Google Shape;20;p2"/>
          <p:cNvSpPr txBox="1"/>
          <p:nvPr>
            <p:ph type="ctrTitle"/>
          </p:nvPr>
        </p:nvSpPr>
        <p:spPr>
          <a:xfrm>
            <a:off x="457200" y="2401885"/>
            <a:ext cx="8458200" cy="1470023"/>
          </a:xfrm>
          <a:prstGeom prst="rect">
            <a:avLst/>
          </a:prstGeom>
          <a:noFill/>
          <a:ln>
            <a:noFill/>
          </a:ln>
        </p:spPr>
        <p:txBody>
          <a:bodyPr anchorCtr="0" anchor="b" bIns="91425" lIns="91425" spcFirstLastPara="1" rIns="91425" wrap="square" tIns="91425"/>
          <a:lstStyle>
            <a:lvl1pPr lvl="0" marR="0" algn="ctr">
              <a:lnSpc>
                <a:spcPct val="100000"/>
              </a:lnSpc>
              <a:spcBef>
                <a:spcPts val="0"/>
              </a:spcBef>
              <a:spcAft>
                <a:spcPts val="0"/>
              </a:spcAft>
              <a:buClr>
                <a:schemeClr val="lt1"/>
              </a:buClr>
              <a:buSzPts val="4400"/>
              <a:buFont typeface="Trebuchet MS"/>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p:txBody>
      </p:sp>
      <p:sp>
        <p:nvSpPr>
          <p:cNvPr id="21" name="Google Shape;21;p2"/>
          <p:cNvSpPr txBox="1"/>
          <p:nvPr>
            <p:ph idx="12" type="sldNum"/>
          </p:nvPr>
        </p:nvSpPr>
        <p:spPr>
          <a:xfrm>
            <a:off x="8028384" y="1135"/>
            <a:ext cx="1039416" cy="365759"/>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chemeClr val="lt1"/>
              </a:buClr>
              <a:buSzPts val="450"/>
              <a:buFont typeface="Georgia"/>
              <a:buNone/>
              <a:defRPr b="0" i="0" sz="1800" u="none" cap="none" strike="noStrike">
                <a:solidFill>
                  <a:schemeClr val="lt1"/>
                </a:solidFill>
                <a:latin typeface="Georgia"/>
                <a:ea typeface="Georgia"/>
                <a:cs typeface="Georgia"/>
                <a:sym typeface="Georgia"/>
              </a:defRPr>
            </a:lvl1pPr>
            <a:lvl2pPr indent="0" lvl="1" marL="0" marR="0" algn="r">
              <a:lnSpc>
                <a:spcPct val="100000"/>
              </a:lnSpc>
              <a:spcBef>
                <a:spcPts val="0"/>
              </a:spcBef>
              <a:spcAft>
                <a:spcPts val="0"/>
              </a:spcAft>
              <a:buClr>
                <a:schemeClr val="lt1"/>
              </a:buClr>
              <a:buSzPts val="450"/>
              <a:buFont typeface="Georgia"/>
              <a:buNone/>
              <a:defRPr b="0" i="0" sz="1800" u="none" cap="none" strike="noStrike">
                <a:solidFill>
                  <a:schemeClr val="lt1"/>
                </a:solidFill>
                <a:latin typeface="Georgia"/>
                <a:ea typeface="Georgia"/>
                <a:cs typeface="Georgia"/>
                <a:sym typeface="Georgia"/>
              </a:defRPr>
            </a:lvl2pPr>
            <a:lvl3pPr indent="0" lvl="2" marL="0" marR="0" algn="r">
              <a:lnSpc>
                <a:spcPct val="100000"/>
              </a:lnSpc>
              <a:spcBef>
                <a:spcPts val="0"/>
              </a:spcBef>
              <a:spcAft>
                <a:spcPts val="0"/>
              </a:spcAft>
              <a:buClr>
                <a:schemeClr val="lt1"/>
              </a:buClr>
              <a:buSzPts val="450"/>
              <a:buFont typeface="Georgia"/>
              <a:buNone/>
              <a:defRPr b="0" i="0" sz="1800" u="none" cap="none" strike="noStrike">
                <a:solidFill>
                  <a:schemeClr val="lt1"/>
                </a:solidFill>
                <a:latin typeface="Georgia"/>
                <a:ea typeface="Georgia"/>
                <a:cs typeface="Georgia"/>
                <a:sym typeface="Georgia"/>
              </a:defRPr>
            </a:lvl3pPr>
            <a:lvl4pPr indent="0" lvl="3" marL="0" marR="0" algn="r">
              <a:lnSpc>
                <a:spcPct val="100000"/>
              </a:lnSpc>
              <a:spcBef>
                <a:spcPts val="0"/>
              </a:spcBef>
              <a:spcAft>
                <a:spcPts val="0"/>
              </a:spcAft>
              <a:buClr>
                <a:schemeClr val="lt1"/>
              </a:buClr>
              <a:buSzPts val="450"/>
              <a:buFont typeface="Georgia"/>
              <a:buNone/>
              <a:defRPr b="0" i="0" sz="1800" u="none" cap="none" strike="noStrike">
                <a:solidFill>
                  <a:schemeClr val="lt1"/>
                </a:solidFill>
                <a:latin typeface="Georgia"/>
                <a:ea typeface="Georgia"/>
                <a:cs typeface="Georgia"/>
                <a:sym typeface="Georgia"/>
              </a:defRPr>
            </a:lvl4pPr>
            <a:lvl5pPr indent="0" lvl="4" marL="0" marR="0" algn="r">
              <a:lnSpc>
                <a:spcPct val="100000"/>
              </a:lnSpc>
              <a:spcBef>
                <a:spcPts val="0"/>
              </a:spcBef>
              <a:spcAft>
                <a:spcPts val="0"/>
              </a:spcAft>
              <a:buClr>
                <a:schemeClr val="lt1"/>
              </a:buClr>
              <a:buSzPts val="450"/>
              <a:buFont typeface="Georgia"/>
              <a:buNone/>
              <a:defRPr b="0" i="0" sz="1800" u="none" cap="none" strike="noStrike">
                <a:solidFill>
                  <a:schemeClr val="lt1"/>
                </a:solidFill>
                <a:latin typeface="Georgia"/>
                <a:ea typeface="Georgia"/>
                <a:cs typeface="Georgia"/>
                <a:sym typeface="Georgia"/>
              </a:defRPr>
            </a:lvl5pPr>
            <a:lvl6pPr indent="0" lvl="5" marL="0" marR="0" algn="r">
              <a:lnSpc>
                <a:spcPct val="100000"/>
              </a:lnSpc>
              <a:spcBef>
                <a:spcPts val="0"/>
              </a:spcBef>
              <a:spcAft>
                <a:spcPts val="0"/>
              </a:spcAft>
              <a:buClr>
                <a:schemeClr val="lt1"/>
              </a:buClr>
              <a:buSzPts val="450"/>
              <a:buFont typeface="Georgia"/>
              <a:buNone/>
              <a:defRPr b="0" i="0" sz="1800" u="none" cap="none" strike="noStrike">
                <a:solidFill>
                  <a:schemeClr val="lt1"/>
                </a:solidFill>
                <a:latin typeface="Georgia"/>
                <a:ea typeface="Georgia"/>
                <a:cs typeface="Georgia"/>
                <a:sym typeface="Georgia"/>
              </a:defRPr>
            </a:lvl6pPr>
            <a:lvl7pPr indent="0" lvl="6" marL="0" marR="0" algn="r">
              <a:lnSpc>
                <a:spcPct val="100000"/>
              </a:lnSpc>
              <a:spcBef>
                <a:spcPts val="0"/>
              </a:spcBef>
              <a:spcAft>
                <a:spcPts val="0"/>
              </a:spcAft>
              <a:buClr>
                <a:schemeClr val="lt1"/>
              </a:buClr>
              <a:buSzPts val="450"/>
              <a:buFont typeface="Georgia"/>
              <a:buNone/>
              <a:defRPr b="0" i="0" sz="1800" u="none" cap="none" strike="noStrike">
                <a:solidFill>
                  <a:schemeClr val="lt1"/>
                </a:solidFill>
                <a:latin typeface="Georgia"/>
                <a:ea typeface="Georgia"/>
                <a:cs typeface="Georgia"/>
                <a:sym typeface="Georgia"/>
              </a:defRPr>
            </a:lvl7pPr>
            <a:lvl8pPr indent="0" lvl="7" marL="0" marR="0" algn="r">
              <a:lnSpc>
                <a:spcPct val="100000"/>
              </a:lnSpc>
              <a:spcBef>
                <a:spcPts val="0"/>
              </a:spcBef>
              <a:spcAft>
                <a:spcPts val="0"/>
              </a:spcAft>
              <a:buClr>
                <a:schemeClr val="lt1"/>
              </a:buClr>
              <a:buSzPts val="450"/>
              <a:buFont typeface="Georgia"/>
              <a:buNone/>
              <a:defRPr b="0" i="0" sz="1800" u="none" cap="none" strike="noStrike">
                <a:solidFill>
                  <a:schemeClr val="lt1"/>
                </a:solidFill>
                <a:latin typeface="Georgia"/>
                <a:ea typeface="Georgia"/>
                <a:cs typeface="Georgia"/>
                <a:sym typeface="Georgia"/>
              </a:defRPr>
            </a:lvl8pPr>
            <a:lvl9pPr indent="0" lvl="8" marL="0" marR="0" algn="r">
              <a:lnSpc>
                <a:spcPct val="100000"/>
              </a:lnSpc>
              <a:spcBef>
                <a:spcPts val="0"/>
              </a:spcBef>
              <a:spcAft>
                <a:spcPts val="0"/>
              </a:spcAft>
              <a:buClr>
                <a:schemeClr val="lt1"/>
              </a:buClr>
              <a:buSzPts val="450"/>
              <a:buFont typeface="Georgia"/>
              <a:buNone/>
              <a:defRPr b="0" i="0" sz="1800" u="none" cap="none" strike="noStrike">
                <a:solidFill>
                  <a:schemeClr val="lt1"/>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pt-BR"/>
              <a:t>‹#›</a:t>
            </a:fld>
            <a:r>
              <a:rPr lang="pt-BR"/>
              <a:t>/86</a:t>
            </a:r>
            <a:endParaRPr>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e conteúdo">
  <p:cSld name="Título e conteúdo">
    <p:spTree>
      <p:nvGrpSpPr>
        <p:cNvPr id="22" name="Shape 22"/>
        <p:cNvGrpSpPr/>
        <p:nvPr/>
      </p:nvGrpSpPr>
      <p:grpSpPr>
        <a:xfrm>
          <a:off x="0" y="0"/>
          <a:ext cx="0" cy="0"/>
          <a:chOff x="0" y="0"/>
          <a:chExt cx="0" cy="0"/>
        </a:xfrm>
      </p:grpSpPr>
      <p:sp>
        <p:nvSpPr>
          <p:cNvPr id="23" name="Google Shape;23;p3"/>
          <p:cNvSpPr/>
          <p:nvPr/>
        </p:nvSpPr>
        <p:spPr>
          <a:xfrm>
            <a:off x="0" y="0"/>
            <a:ext cx="9144000" cy="31066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eorgia"/>
              <a:ea typeface="Georgia"/>
              <a:cs typeface="Georgia"/>
              <a:sym typeface="Georgia"/>
            </a:endParaRPr>
          </a:p>
        </p:txBody>
      </p:sp>
      <p:sp>
        <p:nvSpPr>
          <p:cNvPr id="24" name="Google Shape;24;p3"/>
          <p:cNvSpPr/>
          <p:nvPr/>
        </p:nvSpPr>
        <p:spPr>
          <a:xfrm>
            <a:off x="0" y="308276"/>
            <a:ext cx="9144001" cy="9143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eorgia"/>
              <a:ea typeface="Georgia"/>
              <a:cs typeface="Georgia"/>
              <a:sym typeface="Georgia"/>
            </a:endParaRPr>
          </a:p>
        </p:txBody>
      </p:sp>
      <p:sp>
        <p:nvSpPr>
          <p:cNvPr id="25" name="Google Shape;25;p3"/>
          <p:cNvSpPr/>
          <p:nvPr/>
        </p:nvSpPr>
        <p:spPr>
          <a:xfrm>
            <a:off x="7373646" y="588943"/>
            <a:ext cx="1600198" cy="36574"/>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eorgia"/>
              <a:ea typeface="Georgia"/>
              <a:cs typeface="Georgia"/>
              <a:sym typeface="Georgia"/>
            </a:endParaRPr>
          </a:p>
        </p:txBody>
      </p:sp>
      <p:sp>
        <p:nvSpPr>
          <p:cNvPr id="26" name="Google Shape;26;p3"/>
          <p:cNvSpPr txBox="1"/>
          <p:nvPr>
            <p:ph type="title"/>
          </p:nvPr>
        </p:nvSpPr>
        <p:spPr>
          <a:xfrm>
            <a:off x="457200" y="417985"/>
            <a:ext cx="8229600" cy="1066799"/>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lstStyle>
            <a:lvl1pPr lvl="0" marR="0" algn="l">
              <a:lnSpc>
                <a:spcPct val="100000"/>
              </a:lnSpc>
              <a:spcBef>
                <a:spcPts val="0"/>
              </a:spcBef>
              <a:spcAft>
                <a:spcPts val="0"/>
              </a:spcAft>
              <a:buClr>
                <a:schemeClr val="dk2"/>
              </a:buClr>
              <a:buSzPts val="4000"/>
              <a:buFont typeface="Trebuchet MS"/>
              <a:buNone/>
              <a:defRPr b="0" i="0" sz="4000" u="none" cap="none" strike="noStrike">
                <a:solidFill>
                  <a:schemeClr val="dk2"/>
                </a:solidFill>
                <a:latin typeface="Trebuchet MS"/>
                <a:ea typeface="Trebuchet MS"/>
                <a:cs typeface="Trebuchet MS"/>
                <a:sym typeface="Trebuchet MS"/>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p:txBody>
      </p:sp>
      <p:sp>
        <p:nvSpPr>
          <p:cNvPr id="27" name="Google Shape;27;p3"/>
          <p:cNvSpPr txBox="1"/>
          <p:nvPr>
            <p:ph idx="1" type="body"/>
          </p:nvPr>
        </p:nvSpPr>
        <p:spPr>
          <a:xfrm>
            <a:off x="457200" y="1624167"/>
            <a:ext cx="8229600" cy="4757159"/>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lstStyle>
            <a:lvl1pPr indent="-406400" lvl="0" marL="457200" marR="0" algn="l">
              <a:lnSpc>
                <a:spcPct val="100000"/>
              </a:lnSpc>
              <a:spcBef>
                <a:spcPts val="300"/>
              </a:spcBef>
              <a:spcAft>
                <a:spcPts val="0"/>
              </a:spcAft>
              <a:buClr>
                <a:schemeClr val="accent3"/>
              </a:buClr>
              <a:buSzPts val="2800"/>
              <a:buFont typeface="Georgia"/>
              <a:buChar char="•"/>
              <a:defRPr b="0" i="0" sz="2800" u="none" cap="none" strike="noStrike">
                <a:solidFill>
                  <a:schemeClr val="dk1"/>
                </a:solidFill>
                <a:latin typeface="Georgia"/>
                <a:ea typeface="Georgia"/>
                <a:cs typeface="Georgia"/>
                <a:sym typeface="Georgia"/>
              </a:defRPr>
            </a:lvl1pPr>
            <a:lvl2pPr indent="-393700" lvl="1" marL="914400" marR="0" algn="l">
              <a:lnSpc>
                <a:spcPct val="100000"/>
              </a:lnSpc>
              <a:spcBef>
                <a:spcPts val="300"/>
              </a:spcBef>
              <a:spcAft>
                <a:spcPts val="0"/>
              </a:spcAft>
              <a:buClr>
                <a:schemeClr val="accent2"/>
              </a:buClr>
              <a:buSzPts val="2600"/>
              <a:buFont typeface="Georgia"/>
              <a:buChar char="▫"/>
              <a:defRPr b="0" i="0" sz="2600" u="none" cap="none" strike="noStrike">
                <a:solidFill>
                  <a:schemeClr val="accent2"/>
                </a:solidFill>
                <a:latin typeface="Georgia"/>
                <a:ea typeface="Georgia"/>
                <a:cs typeface="Georgia"/>
                <a:sym typeface="Georgia"/>
              </a:defRPr>
            </a:lvl2pPr>
            <a:lvl3pPr indent="-381000" lvl="2" marL="1371600" marR="0" algn="l">
              <a:lnSpc>
                <a:spcPct val="100000"/>
              </a:lnSpc>
              <a:spcBef>
                <a:spcPts val="300"/>
              </a:spcBef>
              <a:spcAft>
                <a:spcPts val="0"/>
              </a:spcAft>
              <a:buClr>
                <a:schemeClr val="accent1"/>
              </a:buClr>
              <a:buSzPts val="2400"/>
              <a:buFont typeface="Noto Sans Symbols"/>
              <a:buChar char="⚫"/>
              <a:defRPr b="0" i="0" sz="2400" u="none" cap="none" strike="noStrike">
                <a:solidFill>
                  <a:schemeClr val="accent1"/>
                </a:solidFill>
                <a:latin typeface="Georgia"/>
                <a:ea typeface="Georgia"/>
                <a:cs typeface="Georgia"/>
                <a:sym typeface="Georgia"/>
              </a:defRPr>
            </a:lvl3pPr>
            <a:lvl4pPr indent="-368300" lvl="3" marL="1828800" marR="0" algn="l">
              <a:lnSpc>
                <a:spcPct val="100000"/>
              </a:lnSpc>
              <a:spcBef>
                <a:spcPts val="300"/>
              </a:spcBef>
              <a:spcAft>
                <a:spcPts val="0"/>
              </a:spcAft>
              <a:buClr>
                <a:schemeClr val="accent1"/>
              </a:buClr>
              <a:buSzPts val="2200"/>
              <a:buFont typeface="Noto Sans Symbols"/>
              <a:buChar char="⚫"/>
              <a:defRPr b="0" i="0" sz="2200" u="none" cap="none" strike="noStrike">
                <a:solidFill>
                  <a:schemeClr val="accent1"/>
                </a:solidFill>
                <a:latin typeface="Georgia"/>
                <a:ea typeface="Georgia"/>
                <a:cs typeface="Georgia"/>
                <a:sym typeface="Georgia"/>
              </a:defRPr>
            </a:lvl4pPr>
            <a:lvl5pPr indent="-355600" lvl="4" marL="2286000" marR="0" algn="l">
              <a:lnSpc>
                <a:spcPct val="100000"/>
              </a:lnSpc>
              <a:spcBef>
                <a:spcPts val="300"/>
              </a:spcBef>
              <a:spcAft>
                <a:spcPts val="0"/>
              </a:spcAft>
              <a:buClr>
                <a:schemeClr val="accent3"/>
              </a:buClr>
              <a:buSzPts val="2000"/>
              <a:buFont typeface="Georgia"/>
              <a:buChar char="▫"/>
              <a:defRPr b="0" i="0" sz="2000" u="none" cap="none" strike="noStrike">
                <a:solidFill>
                  <a:schemeClr val="accent3"/>
                </a:solidFill>
                <a:latin typeface="Georgia"/>
                <a:ea typeface="Georgia"/>
                <a:cs typeface="Georgia"/>
                <a:sym typeface="Georgia"/>
              </a:defRPr>
            </a:lvl5pPr>
            <a:lvl6pPr indent="-342900" lvl="5" marL="2743200" marR="0" algn="l">
              <a:lnSpc>
                <a:spcPct val="100000"/>
              </a:lnSpc>
              <a:spcBef>
                <a:spcPts val="300"/>
              </a:spcBef>
              <a:spcAft>
                <a:spcPts val="0"/>
              </a:spcAft>
              <a:buClr>
                <a:schemeClr val="accent3"/>
              </a:buClr>
              <a:buSzPts val="1800"/>
              <a:buFont typeface="Georgia"/>
              <a:buChar char="▫"/>
              <a:defRPr b="0" i="0" sz="1800" u="none" cap="none" strike="noStrike">
                <a:solidFill>
                  <a:schemeClr val="accent3"/>
                </a:solidFill>
                <a:latin typeface="Georgia"/>
                <a:ea typeface="Georgia"/>
                <a:cs typeface="Georgia"/>
                <a:sym typeface="Georgia"/>
              </a:defRPr>
            </a:lvl6pPr>
            <a:lvl7pPr indent="-330200" lvl="6" marL="3200400" marR="0" algn="l">
              <a:lnSpc>
                <a:spcPct val="100000"/>
              </a:lnSpc>
              <a:spcBef>
                <a:spcPts val="300"/>
              </a:spcBef>
              <a:spcAft>
                <a:spcPts val="0"/>
              </a:spcAft>
              <a:buClr>
                <a:schemeClr val="accent3"/>
              </a:buClr>
              <a:buSzPts val="1600"/>
              <a:buFont typeface="Georgia"/>
              <a:buChar char="▫"/>
              <a:defRPr b="0" i="0" sz="1600" u="none" cap="none" strike="noStrike">
                <a:solidFill>
                  <a:schemeClr val="accent3"/>
                </a:solidFill>
                <a:latin typeface="Georgia"/>
                <a:ea typeface="Georgia"/>
                <a:cs typeface="Georgia"/>
                <a:sym typeface="Georgia"/>
              </a:defRPr>
            </a:lvl7pPr>
            <a:lvl8pPr indent="-323850" lvl="7" marL="3657600" marR="0" algn="l">
              <a:lnSpc>
                <a:spcPct val="100000"/>
              </a:lnSpc>
              <a:spcBef>
                <a:spcPts val="300"/>
              </a:spcBef>
              <a:spcAft>
                <a:spcPts val="0"/>
              </a:spcAft>
              <a:buClr>
                <a:schemeClr val="accent3"/>
              </a:buClr>
              <a:buSzPts val="1500"/>
              <a:buFont typeface="Georgia"/>
              <a:buChar char="◦"/>
              <a:defRPr b="0" i="0" sz="1500" u="none" cap="none" strike="noStrike">
                <a:solidFill>
                  <a:schemeClr val="accent3"/>
                </a:solidFill>
                <a:latin typeface="Georgia"/>
                <a:ea typeface="Georgia"/>
                <a:cs typeface="Georgia"/>
                <a:sym typeface="Georgia"/>
              </a:defRPr>
            </a:lvl8pPr>
            <a:lvl9pPr indent="-317500" lvl="8" marL="4114800" marR="0" algn="l">
              <a:lnSpc>
                <a:spcPct val="100000"/>
              </a:lnSpc>
              <a:spcBef>
                <a:spcPts val="300"/>
              </a:spcBef>
              <a:spcAft>
                <a:spcPts val="0"/>
              </a:spcAft>
              <a:buClr>
                <a:schemeClr val="accent3"/>
              </a:buClr>
              <a:buSzPts val="1400"/>
              <a:buFont typeface="Georgia"/>
              <a:buChar char="◦"/>
              <a:defRPr b="0" i="0" sz="1400" u="none" cap="none" strike="noStrike">
                <a:solidFill>
                  <a:schemeClr val="accent3"/>
                </a:solidFill>
                <a:latin typeface="Georgia"/>
                <a:ea typeface="Georgia"/>
                <a:cs typeface="Georgia"/>
                <a:sym typeface="Georgia"/>
              </a:defRPr>
            </a:lvl9pPr>
          </a:lstStyle>
          <a:p/>
        </p:txBody>
      </p:sp>
      <p:sp>
        <p:nvSpPr>
          <p:cNvPr id="28" name="Google Shape;28;p3"/>
          <p:cNvSpPr txBox="1"/>
          <p:nvPr>
            <p:ph idx="11" type="ftr"/>
          </p:nvPr>
        </p:nvSpPr>
        <p:spPr>
          <a:xfrm>
            <a:off x="395536" y="6381328"/>
            <a:ext cx="2890664" cy="312916"/>
          </a:xfrm>
          <a:prstGeom prst="rect">
            <a:avLst/>
          </a:prstGeom>
          <a:noFill/>
          <a:ln>
            <a:noFill/>
          </a:ln>
        </p:spPr>
        <p:txBody>
          <a:bodyPr anchorCtr="0" anchor="t" bIns="91425" lIns="91425" spcFirstLastPara="1" rIns="91425" wrap="square" tIns="91425"/>
          <a:lstStyle>
            <a:lvl1pPr lvl="0" marR="0" algn="l">
              <a:lnSpc>
                <a:spcPct val="100000"/>
              </a:lnSpc>
              <a:spcBef>
                <a:spcPts val="0"/>
              </a:spcBef>
              <a:spcAft>
                <a:spcPts val="0"/>
              </a:spcAft>
              <a:buClr>
                <a:schemeClr val="dk1"/>
              </a:buClr>
              <a:buSzPts val="900"/>
              <a:buFont typeface="Calibri"/>
              <a:buNone/>
              <a:defRPr b="0" i="0" sz="9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lvl="2" marR="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lvl="3" marR="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lvl="4" marR="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lvl="5" marR="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lvl="6" marR="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lvl="7" marR="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lvl="8" marR="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sp>
        <p:nvSpPr>
          <p:cNvPr id="29" name="Google Shape;29;p3"/>
          <p:cNvSpPr txBox="1"/>
          <p:nvPr>
            <p:ph idx="12" type="sldNum"/>
          </p:nvPr>
        </p:nvSpPr>
        <p:spPr>
          <a:xfrm>
            <a:off x="7596335" y="0"/>
            <a:ext cx="1547663" cy="365759"/>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FFFFFF"/>
              </a:buClr>
              <a:buSzPts val="450"/>
              <a:buFont typeface="Georgia"/>
              <a:buNone/>
              <a:defRPr b="0" i="0" sz="1800" u="none" cap="none" strike="noStrike">
                <a:solidFill>
                  <a:srgbClr val="FFFFFF"/>
                </a:solidFill>
                <a:latin typeface="Georgia"/>
                <a:ea typeface="Georgia"/>
                <a:cs typeface="Georgia"/>
                <a:sym typeface="Georgia"/>
              </a:defRPr>
            </a:lvl1pPr>
            <a:lvl2pPr indent="0" lvl="1" marL="0" marR="0" algn="r">
              <a:lnSpc>
                <a:spcPct val="100000"/>
              </a:lnSpc>
              <a:spcBef>
                <a:spcPts val="0"/>
              </a:spcBef>
              <a:spcAft>
                <a:spcPts val="0"/>
              </a:spcAft>
              <a:buClr>
                <a:srgbClr val="FFFFFF"/>
              </a:buClr>
              <a:buSzPts val="450"/>
              <a:buFont typeface="Georgia"/>
              <a:buNone/>
              <a:defRPr b="0" i="0" sz="1800" u="none" cap="none" strike="noStrike">
                <a:solidFill>
                  <a:srgbClr val="FFFFFF"/>
                </a:solidFill>
                <a:latin typeface="Georgia"/>
                <a:ea typeface="Georgia"/>
                <a:cs typeface="Georgia"/>
                <a:sym typeface="Georgia"/>
              </a:defRPr>
            </a:lvl2pPr>
            <a:lvl3pPr indent="0" lvl="2" marL="0" marR="0" algn="r">
              <a:lnSpc>
                <a:spcPct val="100000"/>
              </a:lnSpc>
              <a:spcBef>
                <a:spcPts val="0"/>
              </a:spcBef>
              <a:spcAft>
                <a:spcPts val="0"/>
              </a:spcAft>
              <a:buClr>
                <a:srgbClr val="FFFFFF"/>
              </a:buClr>
              <a:buSzPts val="450"/>
              <a:buFont typeface="Georgia"/>
              <a:buNone/>
              <a:defRPr b="0" i="0" sz="1800" u="none" cap="none" strike="noStrike">
                <a:solidFill>
                  <a:srgbClr val="FFFFFF"/>
                </a:solidFill>
                <a:latin typeface="Georgia"/>
                <a:ea typeface="Georgia"/>
                <a:cs typeface="Georgia"/>
                <a:sym typeface="Georgia"/>
              </a:defRPr>
            </a:lvl3pPr>
            <a:lvl4pPr indent="0" lvl="3" marL="0" marR="0" algn="r">
              <a:lnSpc>
                <a:spcPct val="100000"/>
              </a:lnSpc>
              <a:spcBef>
                <a:spcPts val="0"/>
              </a:spcBef>
              <a:spcAft>
                <a:spcPts val="0"/>
              </a:spcAft>
              <a:buClr>
                <a:srgbClr val="FFFFFF"/>
              </a:buClr>
              <a:buSzPts val="450"/>
              <a:buFont typeface="Georgia"/>
              <a:buNone/>
              <a:defRPr b="0" i="0" sz="1800" u="none" cap="none" strike="noStrike">
                <a:solidFill>
                  <a:srgbClr val="FFFFFF"/>
                </a:solidFill>
                <a:latin typeface="Georgia"/>
                <a:ea typeface="Georgia"/>
                <a:cs typeface="Georgia"/>
                <a:sym typeface="Georgia"/>
              </a:defRPr>
            </a:lvl4pPr>
            <a:lvl5pPr indent="0" lvl="4" marL="0" marR="0" algn="r">
              <a:lnSpc>
                <a:spcPct val="100000"/>
              </a:lnSpc>
              <a:spcBef>
                <a:spcPts val="0"/>
              </a:spcBef>
              <a:spcAft>
                <a:spcPts val="0"/>
              </a:spcAft>
              <a:buClr>
                <a:srgbClr val="FFFFFF"/>
              </a:buClr>
              <a:buSzPts val="450"/>
              <a:buFont typeface="Georgia"/>
              <a:buNone/>
              <a:defRPr b="0" i="0" sz="1800" u="none" cap="none" strike="noStrike">
                <a:solidFill>
                  <a:srgbClr val="FFFFFF"/>
                </a:solidFill>
                <a:latin typeface="Georgia"/>
                <a:ea typeface="Georgia"/>
                <a:cs typeface="Georgia"/>
                <a:sym typeface="Georgia"/>
              </a:defRPr>
            </a:lvl5pPr>
            <a:lvl6pPr indent="0" lvl="5" marL="0" marR="0" algn="r">
              <a:lnSpc>
                <a:spcPct val="100000"/>
              </a:lnSpc>
              <a:spcBef>
                <a:spcPts val="0"/>
              </a:spcBef>
              <a:spcAft>
                <a:spcPts val="0"/>
              </a:spcAft>
              <a:buClr>
                <a:srgbClr val="FFFFFF"/>
              </a:buClr>
              <a:buSzPts val="450"/>
              <a:buFont typeface="Georgia"/>
              <a:buNone/>
              <a:defRPr b="0" i="0" sz="1800" u="none" cap="none" strike="noStrike">
                <a:solidFill>
                  <a:srgbClr val="FFFFFF"/>
                </a:solidFill>
                <a:latin typeface="Georgia"/>
                <a:ea typeface="Georgia"/>
                <a:cs typeface="Georgia"/>
                <a:sym typeface="Georgia"/>
              </a:defRPr>
            </a:lvl6pPr>
            <a:lvl7pPr indent="0" lvl="6" marL="0" marR="0" algn="r">
              <a:lnSpc>
                <a:spcPct val="100000"/>
              </a:lnSpc>
              <a:spcBef>
                <a:spcPts val="0"/>
              </a:spcBef>
              <a:spcAft>
                <a:spcPts val="0"/>
              </a:spcAft>
              <a:buClr>
                <a:srgbClr val="FFFFFF"/>
              </a:buClr>
              <a:buSzPts val="450"/>
              <a:buFont typeface="Georgia"/>
              <a:buNone/>
              <a:defRPr b="0" i="0" sz="1800" u="none" cap="none" strike="noStrike">
                <a:solidFill>
                  <a:srgbClr val="FFFFFF"/>
                </a:solidFill>
                <a:latin typeface="Georgia"/>
                <a:ea typeface="Georgia"/>
                <a:cs typeface="Georgia"/>
                <a:sym typeface="Georgia"/>
              </a:defRPr>
            </a:lvl7pPr>
            <a:lvl8pPr indent="0" lvl="7" marL="0" marR="0" algn="r">
              <a:lnSpc>
                <a:spcPct val="100000"/>
              </a:lnSpc>
              <a:spcBef>
                <a:spcPts val="0"/>
              </a:spcBef>
              <a:spcAft>
                <a:spcPts val="0"/>
              </a:spcAft>
              <a:buClr>
                <a:srgbClr val="FFFFFF"/>
              </a:buClr>
              <a:buSzPts val="450"/>
              <a:buFont typeface="Georgia"/>
              <a:buNone/>
              <a:defRPr b="0" i="0" sz="1800" u="none" cap="none" strike="noStrike">
                <a:solidFill>
                  <a:srgbClr val="FFFFFF"/>
                </a:solidFill>
                <a:latin typeface="Georgia"/>
                <a:ea typeface="Georgia"/>
                <a:cs typeface="Georgia"/>
                <a:sym typeface="Georgia"/>
              </a:defRPr>
            </a:lvl8pPr>
            <a:lvl9pPr indent="0" lvl="8" marL="0" marR="0" algn="r">
              <a:lnSpc>
                <a:spcPct val="100000"/>
              </a:lnSpc>
              <a:spcBef>
                <a:spcPts val="0"/>
              </a:spcBef>
              <a:spcAft>
                <a:spcPts val="0"/>
              </a:spcAft>
              <a:buClr>
                <a:srgbClr val="FFFFFF"/>
              </a:buClr>
              <a:buSzPts val="450"/>
              <a:buFont typeface="Georgia"/>
              <a:buNone/>
              <a:defRPr b="0" i="0" sz="1800" u="none" cap="none" strike="noStrike">
                <a:solidFill>
                  <a:srgbClr val="FFFFFF"/>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pt-BR"/>
              <a:t>‹#›</a:t>
            </a:fld>
            <a:r>
              <a:rPr lang="pt-BR"/>
              <a:t>/86</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lide de título" type="title">
  <p:cSld name="TITLE">
    <p:spTree>
      <p:nvGrpSpPr>
        <p:cNvPr id="30" name="Shape 30"/>
        <p:cNvGrpSpPr/>
        <p:nvPr/>
      </p:nvGrpSpPr>
      <p:grpSpPr>
        <a:xfrm>
          <a:off x="0" y="0"/>
          <a:ext cx="0" cy="0"/>
          <a:chOff x="0" y="0"/>
          <a:chExt cx="0" cy="0"/>
        </a:xfrm>
      </p:grpSpPr>
      <p:sp>
        <p:nvSpPr>
          <p:cNvPr id="31" name="Google Shape;31;p4"/>
          <p:cNvSpPr/>
          <p:nvPr/>
        </p:nvSpPr>
        <p:spPr>
          <a:xfrm>
            <a:off x="0" y="3675526"/>
            <a:ext cx="9144000" cy="11339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eorgia"/>
              <a:ea typeface="Georgia"/>
              <a:cs typeface="Georgia"/>
              <a:sym typeface="Georgia"/>
            </a:endParaRPr>
          </a:p>
        </p:txBody>
      </p:sp>
      <p:sp>
        <p:nvSpPr>
          <p:cNvPr id="32" name="Google Shape;32;p4"/>
          <p:cNvSpPr/>
          <p:nvPr/>
        </p:nvSpPr>
        <p:spPr>
          <a:xfrm>
            <a:off x="0" y="0"/>
            <a:ext cx="9144000" cy="3701699"/>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eorgia"/>
              <a:ea typeface="Georgia"/>
              <a:cs typeface="Georgia"/>
              <a:sym typeface="Georgia"/>
            </a:endParaRPr>
          </a:p>
        </p:txBody>
      </p:sp>
      <p:sp>
        <p:nvSpPr>
          <p:cNvPr id="33" name="Google Shape;33;p4"/>
          <p:cNvSpPr txBox="1"/>
          <p:nvPr>
            <p:ph type="ctrTitle"/>
          </p:nvPr>
        </p:nvSpPr>
        <p:spPr>
          <a:xfrm>
            <a:off x="457200" y="2401885"/>
            <a:ext cx="8458200" cy="1470000"/>
          </a:xfrm>
          <a:prstGeom prst="rect">
            <a:avLst/>
          </a:prstGeom>
          <a:noFill/>
          <a:ln>
            <a:noFill/>
          </a:ln>
        </p:spPr>
        <p:txBody>
          <a:bodyPr anchorCtr="0" anchor="b" bIns="91425" lIns="91425" spcFirstLastPara="1" rIns="91425" wrap="square" tIns="91425"/>
          <a:lstStyle>
            <a:lvl1pPr lvl="0" marR="0" algn="l">
              <a:lnSpc>
                <a:spcPct val="100000"/>
              </a:lnSpc>
              <a:spcBef>
                <a:spcPts val="0"/>
              </a:spcBef>
              <a:spcAft>
                <a:spcPts val="0"/>
              </a:spcAft>
              <a:buClr>
                <a:schemeClr val="lt1"/>
              </a:buClr>
              <a:buSzPts val="4400"/>
              <a:buFont typeface="Trebuchet MS"/>
              <a:buNone/>
              <a:defRPr b="0" i="0" sz="4400" u="none" cap="none" strike="noStrike">
                <a:solidFill>
                  <a:schemeClr val="lt1"/>
                </a:solidFill>
                <a:latin typeface="Trebuchet MS"/>
                <a:ea typeface="Trebuchet MS"/>
                <a:cs typeface="Trebuchet MS"/>
                <a:sym typeface="Trebuchet MS"/>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p:txBody>
      </p:sp>
      <p:sp>
        <p:nvSpPr>
          <p:cNvPr id="34" name="Google Shape;34;p4"/>
          <p:cNvSpPr txBox="1"/>
          <p:nvPr>
            <p:ph idx="1" type="subTitle"/>
          </p:nvPr>
        </p:nvSpPr>
        <p:spPr>
          <a:xfrm>
            <a:off x="457200" y="3899937"/>
            <a:ext cx="4953000" cy="1752600"/>
          </a:xfrm>
          <a:prstGeom prst="rect">
            <a:avLst/>
          </a:prstGeom>
          <a:noFill/>
          <a:ln>
            <a:noFill/>
          </a:ln>
        </p:spPr>
        <p:txBody>
          <a:bodyPr anchorCtr="0" anchor="t" bIns="91425" lIns="91425" spcFirstLastPara="1" rIns="91425" wrap="square" tIns="91425"/>
          <a:lstStyle>
            <a:lvl1pPr lvl="0" marR="0" algn="l">
              <a:lnSpc>
                <a:spcPct val="100000"/>
              </a:lnSpc>
              <a:spcBef>
                <a:spcPts val="300"/>
              </a:spcBef>
              <a:spcAft>
                <a:spcPts val="0"/>
              </a:spcAft>
              <a:buClr>
                <a:schemeClr val="accent3"/>
              </a:buClr>
              <a:buSzPts val="2400"/>
              <a:buFont typeface="Georgia"/>
              <a:buNone/>
              <a:defRPr b="0" i="0" sz="2400" u="none" cap="none" strike="noStrike">
                <a:solidFill>
                  <a:schemeClr val="dk2"/>
                </a:solidFill>
                <a:latin typeface="Georgia"/>
                <a:ea typeface="Georgia"/>
                <a:cs typeface="Georgia"/>
                <a:sym typeface="Georgia"/>
              </a:defRPr>
            </a:lvl1pPr>
            <a:lvl2pPr lvl="1" marR="0" algn="ctr">
              <a:lnSpc>
                <a:spcPct val="100000"/>
              </a:lnSpc>
              <a:spcBef>
                <a:spcPts val="300"/>
              </a:spcBef>
              <a:spcAft>
                <a:spcPts val="0"/>
              </a:spcAft>
              <a:buClr>
                <a:schemeClr val="accent2"/>
              </a:buClr>
              <a:buSzPts val="2600"/>
              <a:buFont typeface="Georgia"/>
              <a:buNone/>
              <a:defRPr b="0" i="0" sz="2600" u="none" cap="none" strike="noStrike">
                <a:solidFill>
                  <a:schemeClr val="accent2"/>
                </a:solidFill>
                <a:latin typeface="Georgia"/>
                <a:ea typeface="Georgia"/>
                <a:cs typeface="Georgia"/>
                <a:sym typeface="Georgia"/>
              </a:defRPr>
            </a:lvl2pPr>
            <a:lvl3pPr lvl="2" marR="0" algn="ctr">
              <a:lnSpc>
                <a:spcPct val="100000"/>
              </a:lnSpc>
              <a:spcBef>
                <a:spcPts val="300"/>
              </a:spcBef>
              <a:spcAft>
                <a:spcPts val="0"/>
              </a:spcAft>
              <a:buClr>
                <a:schemeClr val="accent1"/>
              </a:buClr>
              <a:buSzPts val="2400"/>
              <a:buFont typeface="Noto Sans Symbols"/>
              <a:buNone/>
              <a:defRPr b="0" i="0" sz="2400" u="none" cap="none" strike="noStrike">
                <a:solidFill>
                  <a:schemeClr val="accent1"/>
                </a:solidFill>
                <a:latin typeface="Georgia"/>
                <a:ea typeface="Georgia"/>
                <a:cs typeface="Georgia"/>
                <a:sym typeface="Georgia"/>
              </a:defRPr>
            </a:lvl3pPr>
            <a:lvl4pPr lvl="3" marR="0" algn="ctr">
              <a:lnSpc>
                <a:spcPct val="100000"/>
              </a:lnSpc>
              <a:spcBef>
                <a:spcPts val="300"/>
              </a:spcBef>
              <a:spcAft>
                <a:spcPts val="0"/>
              </a:spcAft>
              <a:buClr>
                <a:schemeClr val="accent1"/>
              </a:buClr>
              <a:buSzPts val="2200"/>
              <a:buFont typeface="Noto Sans Symbols"/>
              <a:buNone/>
              <a:defRPr b="0" i="0" sz="2200" u="none" cap="none" strike="noStrike">
                <a:solidFill>
                  <a:schemeClr val="accent1"/>
                </a:solidFill>
                <a:latin typeface="Georgia"/>
                <a:ea typeface="Georgia"/>
                <a:cs typeface="Georgia"/>
                <a:sym typeface="Georgia"/>
              </a:defRPr>
            </a:lvl4pPr>
            <a:lvl5pPr lvl="4" marR="0" algn="ctr">
              <a:lnSpc>
                <a:spcPct val="100000"/>
              </a:lnSpc>
              <a:spcBef>
                <a:spcPts val="300"/>
              </a:spcBef>
              <a:spcAft>
                <a:spcPts val="0"/>
              </a:spcAft>
              <a:buClr>
                <a:schemeClr val="accent3"/>
              </a:buClr>
              <a:buSzPts val="2000"/>
              <a:buFont typeface="Georgia"/>
              <a:buNone/>
              <a:defRPr b="0" i="0" sz="2000" u="none" cap="none" strike="noStrike">
                <a:solidFill>
                  <a:schemeClr val="accent3"/>
                </a:solidFill>
                <a:latin typeface="Georgia"/>
                <a:ea typeface="Georgia"/>
                <a:cs typeface="Georgia"/>
                <a:sym typeface="Georgia"/>
              </a:defRPr>
            </a:lvl5pPr>
            <a:lvl6pPr lvl="5" marR="0" algn="ctr">
              <a:lnSpc>
                <a:spcPct val="100000"/>
              </a:lnSpc>
              <a:spcBef>
                <a:spcPts val="300"/>
              </a:spcBef>
              <a:spcAft>
                <a:spcPts val="0"/>
              </a:spcAft>
              <a:buClr>
                <a:schemeClr val="accent3"/>
              </a:buClr>
              <a:buSzPts val="1800"/>
              <a:buFont typeface="Georgia"/>
              <a:buNone/>
              <a:defRPr b="0" i="0" sz="1800" u="none" cap="none" strike="noStrike">
                <a:solidFill>
                  <a:schemeClr val="accent3"/>
                </a:solidFill>
                <a:latin typeface="Georgia"/>
                <a:ea typeface="Georgia"/>
                <a:cs typeface="Georgia"/>
                <a:sym typeface="Georgia"/>
              </a:defRPr>
            </a:lvl6pPr>
            <a:lvl7pPr lvl="6" marR="0" algn="ctr">
              <a:lnSpc>
                <a:spcPct val="100000"/>
              </a:lnSpc>
              <a:spcBef>
                <a:spcPts val="300"/>
              </a:spcBef>
              <a:spcAft>
                <a:spcPts val="0"/>
              </a:spcAft>
              <a:buClr>
                <a:schemeClr val="accent3"/>
              </a:buClr>
              <a:buSzPts val="1600"/>
              <a:buFont typeface="Georgia"/>
              <a:buNone/>
              <a:defRPr b="0" i="0" sz="1600" u="none" cap="none" strike="noStrike">
                <a:solidFill>
                  <a:schemeClr val="accent3"/>
                </a:solidFill>
                <a:latin typeface="Georgia"/>
                <a:ea typeface="Georgia"/>
                <a:cs typeface="Georgia"/>
                <a:sym typeface="Georgia"/>
              </a:defRPr>
            </a:lvl7pPr>
            <a:lvl8pPr lvl="7" marR="0" algn="ctr">
              <a:lnSpc>
                <a:spcPct val="100000"/>
              </a:lnSpc>
              <a:spcBef>
                <a:spcPts val="300"/>
              </a:spcBef>
              <a:spcAft>
                <a:spcPts val="0"/>
              </a:spcAft>
              <a:buClr>
                <a:schemeClr val="accent3"/>
              </a:buClr>
              <a:buSzPts val="1500"/>
              <a:buFont typeface="Georgia"/>
              <a:buNone/>
              <a:defRPr b="0" i="0" sz="1500" u="none" cap="none" strike="noStrike">
                <a:solidFill>
                  <a:schemeClr val="accent3"/>
                </a:solidFill>
                <a:latin typeface="Georgia"/>
                <a:ea typeface="Georgia"/>
                <a:cs typeface="Georgia"/>
                <a:sym typeface="Georgia"/>
              </a:defRPr>
            </a:lvl8pPr>
            <a:lvl9pPr lvl="8" marR="0" algn="ctr">
              <a:lnSpc>
                <a:spcPct val="100000"/>
              </a:lnSpc>
              <a:spcBef>
                <a:spcPts val="300"/>
              </a:spcBef>
              <a:spcAft>
                <a:spcPts val="0"/>
              </a:spcAft>
              <a:buClr>
                <a:schemeClr val="accent3"/>
              </a:buClr>
              <a:buSzPts val="1400"/>
              <a:buFont typeface="Georgia"/>
              <a:buNone/>
              <a:defRPr b="0" i="0" sz="1400" u="none" cap="none" strike="noStrike">
                <a:solidFill>
                  <a:schemeClr val="accent3"/>
                </a:solidFill>
                <a:latin typeface="Georgia"/>
                <a:ea typeface="Georgia"/>
                <a:cs typeface="Georgia"/>
                <a:sym typeface="Georgia"/>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0" y="0"/>
            <a:ext cx="9144000" cy="31066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eorgia"/>
              <a:ea typeface="Georgia"/>
              <a:cs typeface="Georgia"/>
              <a:sym typeface="Georgia"/>
            </a:endParaRPr>
          </a:p>
        </p:txBody>
      </p:sp>
      <p:sp>
        <p:nvSpPr>
          <p:cNvPr id="11" name="Google Shape;11;p1"/>
          <p:cNvSpPr/>
          <p:nvPr/>
        </p:nvSpPr>
        <p:spPr>
          <a:xfrm>
            <a:off x="0" y="308276"/>
            <a:ext cx="9144001" cy="9143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eorgia"/>
              <a:ea typeface="Georgia"/>
              <a:cs typeface="Georgia"/>
              <a:sym typeface="Georgia"/>
            </a:endParaRPr>
          </a:p>
        </p:txBody>
      </p:sp>
      <p:sp>
        <p:nvSpPr>
          <p:cNvPr id="12" name="Google Shape;12;p1"/>
          <p:cNvSpPr/>
          <p:nvPr/>
        </p:nvSpPr>
        <p:spPr>
          <a:xfrm>
            <a:off x="7373646" y="588943"/>
            <a:ext cx="1600198" cy="36574"/>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eorgia"/>
              <a:ea typeface="Georgia"/>
              <a:cs typeface="Georgia"/>
              <a:sym typeface="Georgia"/>
            </a:endParaRPr>
          </a:p>
        </p:txBody>
      </p:sp>
      <p:sp>
        <p:nvSpPr>
          <p:cNvPr id="13" name="Google Shape;13;p1"/>
          <p:cNvSpPr txBox="1"/>
          <p:nvPr>
            <p:ph type="title"/>
          </p:nvPr>
        </p:nvSpPr>
        <p:spPr>
          <a:xfrm>
            <a:off x="457200" y="417985"/>
            <a:ext cx="8229600" cy="1066799"/>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lstStyle>
            <a:lvl1pPr lvl="0" marR="0" rtl="0" algn="l">
              <a:lnSpc>
                <a:spcPct val="100000"/>
              </a:lnSpc>
              <a:spcBef>
                <a:spcPts val="0"/>
              </a:spcBef>
              <a:spcAft>
                <a:spcPts val="0"/>
              </a:spcAft>
              <a:buClr>
                <a:schemeClr val="dk2"/>
              </a:buClr>
              <a:buSzPts val="4000"/>
              <a:buFont typeface="Trebuchet MS"/>
              <a:buNone/>
              <a:defRPr b="0" i="0" sz="4000" u="none" cap="none" strike="noStrike">
                <a:solidFill>
                  <a:schemeClr val="dk2"/>
                </a:solidFill>
                <a:latin typeface="Trebuchet MS"/>
                <a:ea typeface="Trebuchet MS"/>
                <a:cs typeface="Trebuchet MS"/>
                <a:sym typeface="Trebuchet MS"/>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p:txBody>
      </p:sp>
      <p:sp>
        <p:nvSpPr>
          <p:cNvPr id="14" name="Google Shape;14;p1"/>
          <p:cNvSpPr txBox="1"/>
          <p:nvPr>
            <p:ph idx="1" type="body"/>
          </p:nvPr>
        </p:nvSpPr>
        <p:spPr>
          <a:xfrm>
            <a:off x="457200" y="1624167"/>
            <a:ext cx="8229600" cy="4757159"/>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lstStyle>
            <a:lvl1pPr indent="-406400" lvl="0" marL="457200" marR="0" rtl="0" algn="l">
              <a:lnSpc>
                <a:spcPct val="100000"/>
              </a:lnSpc>
              <a:spcBef>
                <a:spcPts val="300"/>
              </a:spcBef>
              <a:spcAft>
                <a:spcPts val="0"/>
              </a:spcAft>
              <a:buClr>
                <a:schemeClr val="accent3"/>
              </a:buClr>
              <a:buSzPts val="2800"/>
              <a:buFont typeface="Georgia"/>
              <a:buChar char="•"/>
              <a:defRPr b="0" i="0" sz="2800" u="none" cap="none" strike="noStrike">
                <a:solidFill>
                  <a:schemeClr val="dk1"/>
                </a:solidFill>
                <a:latin typeface="Georgia"/>
                <a:ea typeface="Georgia"/>
                <a:cs typeface="Georgia"/>
                <a:sym typeface="Georgia"/>
              </a:defRPr>
            </a:lvl1pPr>
            <a:lvl2pPr indent="-393700" lvl="1" marL="914400" marR="0" rtl="0" algn="l">
              <a:lnSpc>
                <a:spcPct val="100000"/>
              </a:lnSpc>
              <a:spcBef>
                <a:spcPts val="300"/>
              </a:spcBef>
              <a:spcAft>
                <a:spcPts val="0"/>
              </a:spcAft>
              <a:buClr>
                <a:schemeClr val="accent2"/>
              </a:buClr>
              <a:buSzPts val="2600"/>
              <a:buFont typeface="Georgia"/>
              <a:buChar char="▫"/>
              <a:defRPr b="0" i="0" sz="2600" u="none" cap="none" strike="noStrike">
                <a:solidFill>
                  <a:schemeClr val="accent2"/>
                </a:solidFill>
                <a:latin typeface="Georgia"/>
                <a:ea typeface="Georgia"/>
                <a:cs typeface="Georgia"/>
                <a:sym typeface="Georgia"/>
              </a:defRPr>
            </a:lvl2pPr>
            <a:lvl3pPr indent="-381000" lvl="2" marL="1371600" marR="0" rtl="0" algn="l">
              <a:lnSpc>
                <a:spcPct val="100000"/>
              </a:lnSpc>
              <a:spcBef>
                <a:spcPts val="300"/>
              </a:spcBef>
              <a:spcAft>
                <a:spcPts val="0"/>
              </a:spcAft>
              <a:buClr>
                <a:schemeClr val="accent1"/>
              </a:buClr>
              <a:buSzPts val="2400"/>
              <a:buFont typeface="Noto Sans Symbols"/>
              <a:buChar char="⚫"/>
              <a:defRPr b="0" i="0" sz="2400" u="none" cap="none" strike="noStrike">
                <a:solidFill>
                  <a:schemeClr val="accent1"/>
                </a:solidFill>
                <a:latin typeface="Georgia"/>
                <a:ea typeface="Georgia"/>
                <a:cs typeface="Georgia"/>
                <a:sym typeface="Georgia"/>
              </a:defRPr>
            </a:lvl3pPr>
            <a:lvl4pPr indent="-368300" lvl="3" marL="1828800" marR="0" rtl="0" algn="l">
              <a:lnSpc>
                <a:spcPct val="100000"/>
              </a:lnSpc>
              <a:spcBef>
                <a:spcPts val="300"/>
              </a:spcBef>
              <a:spcAft>
                <a:spcPts val="0"/>
              </a:spcAft>
              <a:buClr>
                <a:schemeClr val="accent1"/>
              </a:buClr>
              <a:buSzPts val="2200"/>
              <a:buFont typeface="Noto Sans Symbols"/>
              <a:buChar char="⚫"/>
              <a:defRPr b="0" i="0" sz="2200" u="none" cap="none" strike="noStrike">
                <a:solidFill>
                  <a:schemeClr val="accent1"/>
                </a:solidFill>
                <a:latin typeface="Georgia"/>
                <a:ea typeface="Georgia"/>
                <a:cs typeface="Georgia"/>
                <a:sym typeface="Georgia"/>
              </a:defRPr>
            </a:lvl4pPr>
            <a:lvl5pPr indent="-355600" lvl="4" marL="2286000" marR="0" rtl="0" algn="l">
              <a:lnSpc>
                <a:spcPct val="100000"/>
              </a:lnSpc>
              <a:spcBef>
                <a:spcPts val="300"/>
              </a:spcBef>
              <a:spcAft>
                <a:spcPts val="0"/>
              </a:spcAft>
              <a:buClr>
                <a:schemeClr val="accent3"/>
              </a:buClr>
              <a:buSzPts val="2000"/>
              <a:buFont typeface="Georgia"/>
              <a:buChar char="▫"/>
              <a:defRPr b="0" i="0" sz="2000" u="none" cap="none" strike="noStrike">
                <a:solidFill>
                  <a:schemeClr val="accent3"/>
                </a:solidFill>
                <a:latin typeface="Georgia"/>
                <a:ea typeface="Georgia"/>
                <a:cs typeface="Georgia"/>
                <a:sym typeface="Georgia"/>
              </a:defRPr>
            </a:lvl5pPr>
            <a:lvl6pPr indent="-342900" lvl="5" marL="2743200" marR="0" rtl="0" algn="l">
              <a:lnSpc>
                <a:spcPct val="100000"/>
              </a:lnSpc>
              <a:spcBef>
                <a:spcPts val="300"/>
              </a:spcBef>
              <a:spcAft>
                <a:spcPts val="0"/>
              </a:spcAft>
              <a:buClr>
                <a:schemeClr val="accent3"/>
              </a:buClr>
              <a:buSzPts val="1800"/>
              <a:buFont typeface="Georgia"/>
              <a:buChar char="▫"/>
              <a:defRPr b="0" i="0" sz="1800" u="none" cap="none" strike="noStrike">
                <a:solidFill>
                  <a:schemeClr val="accent3"/>
                </a:solidFill>
                <a:latin typeface="Georgia"/>
                <a:ea typeface="Georgia"/>
                <a:cs typeface="Georgia"/>
                <a:sym typeface="Georgia"/>
              </a:defRPr>
            </a:lvl6pPr>
            <a:lvl7pPr indent="-330200" lvl="6" marL="3200400" marR="0" rtl="0" algn="l">
              <a:lnSpc>
                <a:spcPct val="100000"/>
              </a:lnSpc>
              <a:spcBef>
                <a:spcPts val="300"/>
              </a:spcBef>
              <a:spcAft>
                <a:spcPts val="0"/>
              </a:spcAft>
              <a:buClr>
                <a:schemeClr val="accent3"/>
              </a:buClr>
              <a:buSzPts val="1600"/>
              <a:buFont typeface="Georgia"/>
              <a:buChar char="▫"/>
              <a:defRPr b="0" i="0" sz="1600" u="none" cap="none" strike="noStrike">
                <a:solidFill>
                  <a:schemeClr val="accent3"/>
                </a:solidFill>
                <a:latin typeface="Georgia"/>
                <a:ea typeface="Georgia"/>
                <a:cs typeface="Georgia"/>
                <a:sym typeface="Georgia"/>
              </a:defRPr>
            </a:lvl7pPr>
            <a:lvl8pPr indent="-323850" lvl="7" marL="3657600" marR="0" rtl="0" algn="l">
              <a:lnSpc>
                <a:spcPct val="100000"/>
              </a:lnSpc>
              <a:spcBef>
                <a:spcPts val="300"/>
              </a:spcBef>
              <a:spcAft>
                <a:spcPts val="0"/>
              </a:spcAft>
              <a:buClr>
                <a:schemeClr val="accent3"/>
              </a:buClr>
              <a:buSzPts val="1500"/>
              <a:buFont typeface="Georgia"/>
              <a:buChar char="◦"/>
              <a:defRPr b="0" i="0" sz="1500" u="none" cap="none" strike="noStrike">
                <a:solidFill>
                  <a:schemeClr val="accent3"/>
                </a:solidFill>
                <a:latin typeface="Georgia"/>
                <a:ea typeface="Georgia"/>
                <a:cs typeface="Georgia"/>
                <a:sym typeface="Georgia"/>
              </a:defRPr>
            </a:lvl8pPr>
            <a:lvl9pPr indent="-317500" lvl="8" marL="4114800" marR="0" rtl="0" algn="l">
              <a:lnSpc>
                <a:spcPct val="100000"/>
              </a:lnSpc>
              <a:spcBef>
                <a:spcPts val="300"/>
              </a:spcBef>
              <a:spcAft>
                <a:spcPts val="0"/>
              </a:spcAft>
              <a:buClr>
                <a:schemeClr val="accent3"/>
              </a:buClr>
              <a:buSzPts val="1400"/>
              <a:buFont typeface="Georgia"/>
              <a:buChar char="◦"/>
              <a:defRPr b="0" i="0" sz="1400" u="none" cap="none" strike="noStrike">
                <a:solidFill>
                  <a:schemeClr val="accent3"/>
                </a:solidFill>
                <a:latin typeface="Georgia"/>
                <a:ea typeface="Georgia"/>
                <a:cs typeface="Georgia"/>
                <a:sym typeface="Georgia"/>
              </a:defRPr>
            </a:lvl9pPr>
          </a:lstStyle>
          <a:p/>
        </p:txBody>
      </p:sp>
      <p:sp>
        <p:nvSpPr>
          <p:cNvPr id="15" name="Google Shape;15;p1"/>
          <p:cNvSpPr txBox="1"/>
          <p:nvPr>
            <p:ph idx="11" type="ftr"/>
          </p:nvPr>
        </p:nvSpPr>
        <p:spPr>
          <a:xfrm>
            <a:off x="395536" y="6381328"/>
            <a:ext cx="2890664" cy="312916"/>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900"/>
              <a:buFont typeface="Calibri"/>
              <a:buNone/>
              <a:defRPr b="0" i="0" sz="9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lvl="2"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lvl="3"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lvl="4"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lvl="5"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lvl="6"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lvl="7"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lvl="8"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sp>
        <p:nvSpPr>
          <p:cNvPr id="16" name="Google Shape;16;p1"/>
          <p:cNvSpPr txBox="1"/>
          <p:nvPr>
            <p:ph idx="12" type="sldNum"/>
          </p:nvPr>
        </p:nvSpPr>
        <p:spPr>
          <a:xfrm>
            <a:off x="8382000" y="0"/>
            <a:ext cx="762000" cy="365759"/>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FFFFFF"/>
              </a:buClr>
              <a:buSzPts val="450"/>
              <a:buFont typeface="Georgia"/>
              <a:buNone/>
              <a:defRPr b="0" i="0" sz="1800" u="none" cap="none" strike="noStrike">
                <a:solidFill>
                  <a:srgbClr val="FFFFFF"/>
                </a:solidFill>
                <a:latin typeface="Georgia"/>
                <a:ea typeface="Georgia"/>
                <a:cs typeface="Georgia"/>
                <a:sym typeface="Georgia"/>
              </a:defRPr>
            </a:lvl1pPr>
            <a:lvl2pPr indent="0" lvl="1" marL="0" marR="0" rtl="0" algn="r">
              <a:lnSpc>
                <a:spcPct val="100000"/>
              </a:lnSpc>
              <a:spcBef>
                <a:spcPts val="0"/>
              </a:spcBef>
              <a:spcAft>
                <a:spcPts val="0"/>
              </a:spcAft>
              <a:buClr>
                <a:srgbClr val="FFFFFF"/>
              </a:buClr>
              <a:buSzPts val="450"/>
              <a:buFont typeface="Georgia"/>
              <a:buNone/>
              <a:defRPr b="0" i="0" sz="1800" u="none" cap="none" strike="noStrike">
                <a:solidFill>
                  <a:srgbClr val="FFFFFF"/>
                </a:solidFill>
                <a:latin typeface="Georgia"/>
                <a:ea typeface="Georgia"/>
                <a:cs typeface="Georgia"/>
                <a:sym typeface="Georgia"/>
              </a:defRPr>
            </a:lvl2pPr>
            <a:lvl3pPr indent="0" lvl="2" marL="0" marR="0" rtl="0" algn="r">
              <a:lnSpc>
                <a:spcPct val="100000"/>
              </a:lnSpc>
              <a:spcBef>
                <a:spcPts val="0"/>
              </a:spcBef>
              <a:spcAft>
                <a:spcPts val="0"/>
              </a:spcAft>
              <a:buClr>
                <a:srgbClr val="FFFFFF"/>
              </a:buClr>
              <a:buSzPts val="450"/>
              <a:buFont typeface="Georgia"/>
              <a:buNone/>
              <a:defRPr b="0" i="0" sz="1800" u="none" cap="none" strike="noStrike">
                <a:solidFill>
                  <a:srgbClr val="FFFFFF"/>
                </a:solidFill>
                <a:latin typeface="Georgia"/>
                <a:ea typeface="Georgia"/>
                <a:cs typeface="Georgia"/>
                <a:sym typeface="Georgia"/>
              </a:defRPr>
            </a:lvl3pPr>
            <a:lvl4pPr indent="0" lvl="3" marL="0" marR="0" rtl="0" algn="r">
              <a:lnSpc>
                <a:spcPct val="100000"/>
              </a:lnSpc>
              <a:spcBef>
                <a:spcPts val="0"/>
              </a:spcBef>
              <a:spcAft>
                <a:spcPts val="0"/>
              </a:spcAft>
              <a:buClr>
                <a:srgbClr val="FFFFFF"/>
              </a:buClr>
              <a:buSzPts val="450"/>
              <a:buFont typeface="Georgia"/>
              <a:buNone/>
              <a:defRPr b="0" i="0" sz="1800" u="none" cap="none" strike="noStrike">
                <a:solidFill>
                  <a:srgbClr val="FFFFFF"/>
                </a:solidFill>
                <a:latin typeface="Georgia"/>
                <a:ea typeface="Georgia"/>
                <a:cs typeface="Georgia"/>
                <a:sym typeface="Georgia"/>
              </a:defRPr>
            </a:lvl4pPr>
            <a:lvl5pPr indent="0" lvl="4" marL="0" marR="0" rtl="0" algn="r">
              <a:lnSpc>
                <a:spcPct val="100000"/>
              </a:lnSpc>
              <a:spcBef>
                <a:spcPts val="0"/>
              </a:spcBef>
              <a:spcAft>
                <a:spcPts val="0"/>
              </a:spcAft>
              <a:buClr>
                <a:srgbClr val="FFFFFF"/>
              </a:buClr>
              <a:buSzPts val="450"/>
              <a:buFont typeface="Georgia"/>
              <a:buNone/>
              <a:defRPr b="0" i="0" sz="1800" u="none" cap="none" strike="noStrike">
                <a:solidFill>
                  <a:srgbClr val="FFFFFF"/>
                </a:solidFill>
                <a:latin typeface="Georgia"/>
                <a:ea typeface="Georgia"/>
                <a:cs typeface="Georgia"/>
                <a:sym typeface="Georgia"/>
              </a:defRPr>
            </a:lvl5pPr>
            <a:lvl6pPr indent="0" lvl="5" marL="0" marR="0" rtl="0" algn="r">
              <a:lnSpc>
                <a:spcPct val="100000"/>
              </a:lnSpc>
              <a:spcBef>
                <a:spcPts val="0"/>
              </a:spcBef>
              <a:spcAft>
                <a:spcPts val="0"/>
              </a:spcAft>
              <a:buClr>
                <a:srgbClr val="FFFFFF"/>
              </a:buClr>
              <a:buSzPts val="450"/>
              <a:buFont typeface="Georgia"/>
              <a:buNone/>
              <a:defRPr b="0" i="0" sz="1800" u="none" cap="none" strike="noStrike">
                <a:solidFill>
                  <a:srgbClr val="FFFFFF"/>
                </a:solidFill>
                <a:latin typeface="Georgia"/>
                <a:ea typeface="Georgia"/>
                <a:cs typeface="Georgia"/>
                <a:sym typeface="Georgia"/>
              </a:defRPr>
            </a:lvl6pPr>
            <a:lvl7pPr indent="0" lvl="6" marL="0" marR="0" rtl="0" algn="r">
              <a:lnSpc>
                <a:spcPct val="100000"/>
              </a:lnSpc>
              <a:spcBef>
                <a:spcPts val="0"/>
              </a:spcBef>
              <a:spcAft>
                <a:spcPts val="0"/>
              </a:spcAft>
              <a:buClr>
                <a:srgbClr val="FFFFFF"/>
              </a:buClr>
              <a:buSzPts val="450"/>
              <a:buFont typeface="Georgia"/>
              <a:buNone/>
              <a:defRPr b="0" i="0" sz="1800" u="none" cap="none" strike="noStrike">
                <a:solidFill>
                  <a:srgbClr val="FFFFFF"/>
                </a:solidFill>
                <a:latin typeface="Georgia"/>
                <a:ea typeface="Georgia"/>
                <a:cs typeface="Georgia"/>
                <a:sym typeface="Georgia"/>
              </a:defRPr>
            </a:lvl7pPr>
            <a:lvl8pPr indent="0" lvl="7" marL="0" marR="0" rtl="0" algn="r">
              <a:lnSpc>
                <a:spcPct val="100000"/>
              </a:lnSpc>
              <a:spcBef>
                <a:spcPts val="0"/>
              </a:spcBef>
              <a:spcAft>
                <a:spcPts val="0"/>
              </a:spcAft>
              <a:buClr>
                <a:srgbClr val="FFFFFF"/>
              </a:buClr>
              <a:buSzPts val="450"/>
              <a:buFont typeface="Georgia"/>
              <a:buNone/>
              <a:defRPr b="0" i="0" sz="1800" u="none" cap="none" strike="noStrike">
                <a:solidFill>
                  <a:srgbClr val="FFFFFF"/>
                </a:solidFill>
                <a:latin typeface="Georgia"/>
                <a:ea typeface="Georgia"/>
                <a:cs typeface="Georgia"/>
                <a:sym typeface="Georgia"/>
              </a:defRPr>
            </a:lvl8pPr>
            <a:lvl9pPr indent="0" lvl="8" marL="0" marR="0" rtl="0" algn="r">
              <a:lnSpc>
                <a:spcPct val="100000"/>
              </a:lnSpc>
              <a:spcBef>
                <a:spcPts val="0"/>
              </a:spcBef>
              <a:spcAft>
                <a:spcPts val="0"/>
              </a:spcAft>
              <a:buClr>
                <a:srgbClr val="FFFFFF"/>
              </a:buClr>
              <a:buSzPts val="450"/>
              <a:buFont typeface="Georgia"/>
              <a:buNone/>
              <a:defRPr b="0" i="0" sz="1800" u="none" cap="none" strike="noStrike">
                <a:solidFill>
                  <a:srgbClr val="FFFFFF"/>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www.youtube.com/watch?v=TsHZjhFqKC0" TargetMode="Externa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vimeo.com/15011890" TargetMode="External"/><Relationship Id="rId4" Type="http://schemas.openxmlformats.org/officeDocument/2006/relationships/hyperlink" Target="https://www.youtube.com/watch?v=52Jzv33grIY"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1.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1.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1.png"/><Relationship Id="rId4" Type="http://schemas.openxmlformats.org/officeDocument/2006/relationships/image" Target="../media/image22.png"/><Relationship Id="rId9" Type="http://schemas.openxmlformats.org/officeDocument/2006/relationships/image" Target="../media/image28.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1.png"/><Relationship Id="rId4" Type="http://schemas.openxmlformats.org/officeDocument/2006/relationships/image" Target="../media/image22.png"/><Relationship Id="rId9" Type="http://schemas.openxmlformats.org/officeDocument/2006/relationships/image" Target="../media/image29.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www.youtube.com/watch?v=KNc6hkOK7A4" TargetMode="External"/><Relationship Id="rId4" Type="http://schemas.openxmlformats.org/officeDocument/2006/relationships/image" Target="../media/image3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6.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7.png"/><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hyperlink" Target="http://mundoengenharia.com.br/a-plataforma-troll-a/" TargetMode="External"/><Relationship Id="rId4" Type="http://schemas.openxmlformats.org/officeDocument/2006/relationships/hyperlink" Target="https://iedi.org.br/cartas/carta_iedi_n_424_a_formacao_de_engenheiros_no_brasil_desafio_ao_crescimento_e_a_inovacao.html"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hyperlink" Target="https://top10mais.org/top-10-maiores-obras-da-engenharia-no-mundo/" TargetMode="External"/><Relationship Id="rId4" Type="http://schemas.openxmlformats.org/officeDocument/2006/relationships/hyperlink" Target="http://aesabesp.org.br/arquivos/saneas/saneas44.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 name="Shape 40"/>
        <p:cNvGrpSpPr/>
        <p:nvPr/>
      </p:nvGrpSpPr>
      <p:grpSpPr>
        <a:xfrm>
          <a:off x="0" y="0"/>
          <a:ext cx="0" cy="0"/>
          <a:chOff x="0" y="0"/>
          <a:chExt cx="0" cy="0"/>
        </a:xfrm>
      </p:grpSpPr>
      <p:pic>
        <p:nvPicPr>
          <p:cNvPr id="41" name="Google Shape;41;p5"/>
          <p:cNvPicPr preferRelativeResize="0"/>
          <p:nvPr/>
        </p:nvPicPr>
        <p:blipFill rotWithShape="1">
          <a:blip r:embed="rId3">
            <a:alphaModFix/>
          </a:blip>
          <a:srcRect b="6089" l="0" r="228" t="11842"/>
          <a:stretch/>
        </p:blipFill>
        <p:spPr>
          <a:xfrm>
            <a:off x="46645" y="3805621"/>
            <a:ext cx="5860800" cy="3037200"/>
          </a:xfrm>
          <a:prstGeom prst="rect">
            <a:avLst/>
          </a:prstGeom>
          <a:noFill/>
          <a:ln cap="flat" cmpd="sng" w="9525">
            <a:solidFill>
              <a:schemeClr val="dk1"/>
            </a:solidFill>
            <a:prstDash val="solid"/>
            <a:round/>
            <a:headEnd len="sm" w="sm" type="none"/>
            <a:tailEnd len="sm" w="sm" type="none"/>
          </a:ln>
          <a:effectLst>
            <a:reflection blurRad="0" dir="5400000" dist="50800" endA="0" endPos="0" fadeDir="5400012" kx="0" rotWithShape="0" algn="bl" stPos="0" sy="-100000" ky="0"/>
          </a:effectLst>
        </p:spPr>
      </p:pic>
      <p:sp>
        <p:nvSpPr>
          <p:cNvPr id="42" name="Google Shape;42;p5"/>
          <p:cNvSpPr/>
          <p:nvPr/>
        </p:nvSpPr>
        <p:spPr>
          <a:xfrm>
            <a:off x="1" y="3759201"/>
            <a:ext cx="9107400" cy="30986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 name="Google Shape;43;p5"/>
          <p:cNvSpPr txBox="1"/>
          <p:nvPr>
            <p:ph type="ctrTitle"/>
          </p:nvPr>
        </p:nvSpPr>
        <p:spPr>
          <a:xfrm>
            <a:off x="0" y="2132856"/>
            <a:ext cx="9144000" cy="11016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100"/>
              <a:buFont typeface="Calibri"/>
              <a:buNone/>
            </a:pPr>
            <a:r>
              <a:rPr b="0" i="0" lang="pt-BR" sz="4400" u="none" cap="none" strike="noStrike">
                <a:solidFill>
                  <a:schemeClr val="lt1"/>
                </a:solidFill>
                <a:latin typeface="Calibri"/>
                <a:ea typeface="Calibri"/>
                <a:cs typeface="Calibri"/>
                <a:sym typeface="Calibri"/>
              </a:rPr>
              <a:t>Seminário: </a:t>
            </a:r>
            <a:br>
              <a:rPr b="0" i="0" lang="pt-BR" sz="4400" u="none" cap="none" strike="noStrike">
                <a:solidFill>
                  <a:schemeClr val="lt1"/>
                </a:solidFill>
                <a:latin typeface="Calibri"/>
                <a:ea typeface="Calibri"/>
                <a:cs typeface="Calibri"/>
                <a:sym typeface="Calibri"/>
              </a:rPr>
            </a:br>
            <a:r>
              <a:rPr lang="pt-BR" sz="3600"/>
              <a:t>Como e por que os projetos de engenharia impactam a sociedade</a:t>
            </a:r>
            <a:endParaRPr sz="3600"/>
          </a:p>
        </p:txBody>
      </p:sp>
      <p:sp>
        <p:nvSpPr>
          <p:cNvPr id="44" name="Google Shape;44;p5"/>
          <p:cNvSpPr txBox="1"/>
          <p:nvPr>
            <p:ph idx="4294967295" type="subTitle"/>
          </p:nvPr>
        </p:nvSpPr>
        <p:spPr>
          <a:xfrm>
            <a:off x="2339886" y="4041689"/>
            <a:ext cx="6624600" cy="2565000"/>
          </a:xfrm>
          <a:prstGeom prst="rect">
            <a:avLst/>
          </a:prstGeom>
          <a:noFill/>
          <a:ln>
            <a:noFill/>
          </a:ln>
        </p:spPr>
        <p:txBody>
          <a:bodyPr anchorCtr="0" anchor="t" bIns="45700" lIns="91425" spcFirstLastPara="1" rIns="91425" wrap="square" tIns="45700">
            <a:noAutofit/>
          </a:bodyPr>
          <a:lstStyle/>
          <a:p>
            <a:pPr indent="-86359" lvl="0" marL="365760" marR="0" rtl="0" algn="r">
              <a:lnSpc>
                <a:spcPct val="100000"/>
              </a:lnSpc>
              <a:spcBef>
                <a:spcPts val="0"/>
              </a:spcBef>
              <a:spcAft>
                <a:spcPts val="0"/>
              </a:spcAft>
              <a:buClr>
                <a:schemeClr val="accent3"/>
              </a:buClr>
              <a:buSzPts val="450"/>
              <a:buFont typeface="Georgia"/>
              <a:buChar char="•"/>
            </a:pPr>
            <a:r>
              <a:rPr lang="pt-BR" sz="1800">
                <a:solidFill>
                  <a:srgbClr val="2A495D"/>
                </a:solidFill>
                <a:latin typeface="Calibri"/>
                <a:ea typeface="Calibri"/>
                <a:cs typeface="Calibri"/>
                <a:sym typeface="Calibri"/>
              </a:rPr>
              <a:t>Discentes</a:t>
            </a:r>
            <a:r>
              <a:rPr b="0" i="0" lang="pt-BR" sz="1800" u="none" cap="none" strike="noStrike">
                <a:solidFill>
                  <a:srgbClr val="2A495D"/>
                </a:solidFill>
                <a:latin typeface="Calibri"/>
                <a:ea typeface="Calibri"/>
                <a:cs typeface="Calibri"/>
                <a:sym typeface="Calibri"/>
              </a:rPr>
              <a:t>:</a:t>
            </a:r>
            <a:endParaRPr/>
          </a:p>
          <a:p>
            <a:pPr indent="-86358" lvl="0" marL="365760" marR="0" rtl="0" algn="r">
              <a:lnSpc>
                <a:spcPct val="100000"/>
              </a:lnSpc>
              <a:spcBef>
                <a:spcPts val="300"/>
              </a:spcBef>
              <a:spcAft>
                <a:spcPts val="0"/>
              </a:spcAft>
              <a:buClr>
                <a:schemeClr val="accent3"/>
              </a:buClr>
              <a:buSzPts val="450"/>
              <a:buFont typeface="Georgia"/>
              <a:buChar char="•"/>
            </a:pPr>
            <a:r>
              <a:t/>
            </a:r>
            <a:endParaRPr sz="1800">
              <a:solidFill>
                <a:srgbClr val="2A495D"/>
              </a:solidFill>
              <a:latin typeface="Calibri"/>
              <a:ea typeface="Calibri"/>
              <a:cs typeface="Calibri"/>
              <a:sym typeface="Calibri"/>
            </a:endParaRPr>
          </a:p>
          <a:p>
            <a:pPr indent="-86359" lvl="0" marL="365760" marR="0" rtl="0" algn="r">
              <a:lnSpc>
                <a:spcPct val="100000"/>
              </a:lnSpc>
              <a:spcBef>
                <a:spcPts val="300"/>
              </a:spcBef>
              <a:spcAft>
                <a:spcPts val="0"/>
              </a:spcAft>
              <a:buClr>
                <a:schemeClr val="accent3"/>
              </a:buClr>
              <a:buSzPts val="450"/>
              <a:buFont typeface="Georgia"/>
              <a:buChar char="•"/>
            </a:pPr>
            <a:r>
              <a:rPr b="0" i="0" lang="pt-BR" sz="1800" u="none" cap="none" strike="noStrike">
                <a:solidFill>
                  <a:srgbClr val="2A495D"/>
                </a:solidFill>
                <a:latin typeface="Calibri"/>
                <a:ea typeface="Calibri"/>
                <a:cs typeface="Calibri"/>
                <a:sym typeface="Calibri"/>
              </a:rPr>
              <a:t>André </a:t>
            </a:r>
            <a:r>
              <a:rPr lang="pt-BR" sz="1800">
                <a:solidFill>
                  <a:srgbClr val="2A495D"/>
                </a:solidFill>
                <a:latin typeface="Calibri"/>
                <a:ea typeface="Calibri"/>
                <a:cs typeface="Calibri"/>
                <a:sym typeface="Calibri"/>
              </a:rPr>
              <a:t>Werk</a:t>
            </a:r>
            <a:endParaRPr/>
          </a:p>
          <a:p>
            <a:pPr indent="0" lvl="0" marL="0" marR="0" rtl="0" algn="r">
              <a:lnSpc>
                <a:spcPct val="100000"/>
              </a:lnSpc>
              <a:spcBef>
                <a:spcPts val="300"/>
              </a:spcBef>
              <a:spcAft>
                <a:spcPts val="0"/>
              </a:spcAft>
              <a:buClr>
                <a:schemeClr val="accent3"/>
              </a:buClr>
              <a:buSzPts val="1800"/>
              <a:buFont typeface="Georgia"/>
              <a:buNone/>
            </a:pPr>
            <a:r>
              <a:t/>
            </a:r>
            <a:endParaRPr/>
          </a:p>
          <a:p>
            <a:pPr indent="0" lvl="0" marL="0" marR="0" rtl="0" algn="r">
              <a:lnSpc>
                <a:spcPct val="100000"/>
              </a:lnSpc>
              <a:spcBef>
                <a:spcPts val="300"/>
              </a:spcBef>
              <a:spcAft>
                <a:spcPts val="0"/>
              </a:spcAft>
              <a:buClr>
                <a:schemeClr val="accent3"/>
              </a:buClr>
              <a:buSzPts val="1800"/>
              <a:buFont typeface="Georgia"/>
              <a:buNone/>
            </a:pPr>
            <a:r>
              <a:rPr b="0" i="0" lang="pt-BR" sz="1800" u="none" cap="none" strike="noStrike">
                <a:solidFill>
                  <a:srgbClr val="2A495D"/>
                </a:solidFill>
                <a:latin typeface="Calibri"/>
                <a:ea typeface="Calibri"/>
                <a:cs typeface="Calibri"/>
                <a:sym typeface="Calibri"/>
              </a:rPr>
              <a:t>Moisés Ricardo Mpova</a:t>
            </a:r>
            <a:endParaRPr/>
          </a:p>
          <a:p>
            <a:pPr indent="-86359" lvl="0" marL="365760" marR="0" rtl="0" algn="r">
              <a:lnSpc>
                <a:spcPct val="100000"/>
              </a:lnSpc>
              <a:spcBef>
                <a:spcPts val="300"/>
              </a:spcBef>
              <a:spcAft>
                <a:spcPts val="0"/>
              </a:spcAft>
              <a:buClr>
                <a:schemeClr val="accent3"/>
              </a:buClr>
              <a:buSzPts val="450"/>
              <a:buFont typeface="Georgia"/>
              <a:buChar char="•"/>
            </a:pPr>
            <a:r>
              <a:t/>
            </a:r>
            <a:endParaRPr/>
          </a:p>
          <a:p>
            <a:pPr indent="-64008" lvl="0" marL="64008" marR="0" rtl="0" algn="r">
              <a:lnSpc>
                <a:spcPct val="100000"/>
              </a:lnSpc>
              <a:spcBef>
                <a:spcPts val="300"/>
              </a:spcBef>
              <a:spcAft>
                <a:spcPts val="0"/>
              </a:spcAft>
              <a:buClr>
                <a:schemeClr val="accent3"/>
              </a:buClr>
              <a:buSzPts val="700"/>
              <a:buFont typeface="Georgia"/>
              <a:buNone/>
            </a:pPr>
            <a:r>
              <a:t/>
            </a:r>
            <a:endParaRPr b="0" i="0" sz="2800" u="none" cap="none" strike="noStrike">
              <a:solidFill>
                <a:schemeClr val="dk1"/>
              </a:solidFill>
              <a:latin typeface="Georgia"/>
              <a:ea typeface="Georgia"/>
              <a:cs typeface="Georgia"/>
              <a:sym typeface="Georgia"/>
            </a:endParaRPr>
          </a:p>
          <a:p>
            <a:pPr indent="-64008" lvl="0" marL="64008" marR="0" rtl="0" algn="r">
              <a:lnSpc>
                <a:spcPct val="100000"/>
              </a:lnSpc>
              <a:spcBef>
                <a:spcPts val="300"/>
              </a:spcBef>
              <a:spcAft>
                <a:spcPts val="0"/>
              </a:spcAft>
              <a:buClr>
                <a:schemeClr val="accent3"/>
              </a:buClr>
              <a:buSzPts val="700"/>
              <a:buFont typeface="Georgia"/>
              <a:buNone/>
            </a:pPr>
            <a:r>
              <a:t/>
            </a:r>
            <a:endParaRPr b="0" i="0" sz="2800" u="none" cap="none" strike="noStrike">
              <a:solidFill>
                <a:schemeClr val="dk1"/>
              </a:solidFill>
              <a:latin typeface="Georgia"/>
              <a:ea typeface="Georgia"/>
              <a:cs typeface="Georgia"/>
              <a:sym typeface="Georgia"/>
            </a:endParaRPr>
          </a:p>
        </p:txBody>
      </p:sp>
      <p:pic>
        <p:nvPicPr>
          <p:cNvPr id="45" name="Google Shape;45;p5"/>
          <p:cNvPicPr preferRelativeResize="0"/>
          <p:nvPr/>
        </p:nvPicPr>
        <p:blipFill rotWithShape="1">
          <a:blip r:embed="rId4">
            <a:alphaModFix/>
          </a:blip>
          <a:srcRect b="0" l="0" r="0" t="0"/>
          <a:stretch/>
        </p:blipFill>
        <p:spPr>
          <a:xfrm>
            <a:off x="7248049" y="476672"/>
            <a:ext cx="1716300" cy="708600"/>
          </a:xfrm>
          <a:prstGeom prst="rect">
            <a:avLst/>
          </a:prstGeom>
          <a:noFill/>
          <a:ln>
            <a:noFill/>
          </a:ln>
        </p:spPr>
      </p:pic>
      <p:sp>
        <p:nvSpPr>
          <p:cNvPr id="46" name="Google Shape;46;p5"/>
          <p:cNvSpPr txBox="1"/>
          <p:nvPr/>
        </p:nvSpPr>
        <p:spPr>
          <a:xfrm>
            <a:off x="-36510" y="116632"/>
            <a:ext cx="9144000" cy="1440300"/>
          </a:xfrm>
          <a:prstGeom prst="rect">
            <a:avLst/>
          </a:prstGeom>
          <a:noFill/>
          <a:ln>
            <a:noFill/>
          </a:ln>
        </p:spPr>
        <p:txBody>
          <a:bodyPr anchorCtr="0" anchor="b" bIns="45700" lIns="91425" spcFirstLastPara="1" rIns="91425" wrap="square" tIns="45700">
            <a:noAutofit/>
          </a:bodyPr>
          <a:lstStyle/>
          <a:p>
            <a:pPr indent="0" lvl="0" marL="0" marR="0" rtl="0" algn="ctr">
              <a:lnSpc>
                <a:spcPct val="130000"/>
              </a:lnSpc>
              <a:spcBef>
                <a:spcPts val="0"/>
              </a:spcBef>
              <a:spcAft>
                <a:spcPts val="0"/>
              </a:spcAft>
              <a:buClr>
                <a:schemeClr val="lt1"/>
              </a:buClr>
              <a:buSzPts val="550"/>
              <a:buFont typeface="Calibri"/>
              <a:buNone/>
            </a:pPr>
            <a:r>
              <a:rPr b="1" i="0" lang="pt-BR" sz="2200" u="none" cap="none" strike="noStrike">
                <a:solidFill>
                  <a:schemeClr val="lt1"/>
                </a:solidFill>
                <a:latin typeface="Calibri"/>
                <a:ea typeface="Calibri"/>
                <a:cs typeface="Calibri"/>
                <a:sym typeface="Calibri"/>
              </a:rPr>
              <a:t>Universidade Federal de Santa Catarina</a:t>
            </a:r>
            <a:endParaRPr/>
          </a:p>
          <a:p>
            <a:pPr indent="0" lvl="0" marL="0" marR="0" rtl="0" algn="ctr">
              <a:lnSpc>
                <a:spcPct val="130000"/>
              </a:lnSpc>
              <a:spcBef>
                <a:spcPts val="0"/>
              </a:spcBef>
              <a:spcAft>
                <a:spcPts val="0"/>
              </a:spcAft>
              <a:buClr>
                <a:schemeClr val="lt1"/>
              </a:buClr>
              <a:buSzPts val="500"/>
              <a:buFont typeface="Calibri"/>
              <a:buNone/>
            </a:pPr>
            <a:r>
              <a:rPr b="0" i="0" lang="pt-BR" sz="2000" u="none" cap="none" strike="noStrike">
                <a:solidFill>
                  <a:schemeClr val="lt1"/>
                </a:solidFill>
                <a:latin typeface="Calibri"/>
                <a:ea typeface="Calibri"/>
                <a:cs typeface="Calibri"/>
                <a:sym typeface="Calibri"/>
              </a:rPr>
              <a:t>Departamento de Engenharia Mecânica</a:t>
            </a:r>
            <a:endParaRPr/>
          </a:p>
          <a:p>
            <a:pPr indent="0" lvl="0" marL="0" marR="0" rtl="0" algn="ctr">
              <a:lnSpc>
                <a:spcPct val="130000"/>
              </a:lnSpc>
              <a:spcBef>
                <a:spcPts val="0"/>
              </a:spcBef>
              <a:spcAft>
                <a:spcPts val="0"/>
              </a:spcAft>
              <a:buClr>
                <a:schemeClr val="lt1"/>
              </a:buClr>
              <a:buSzPts val="500"/>
              <a:buFont typeface="Calibri"/>
              <a:buNone/>
            </a:pPr>
            <a:r>
              <a:rPr b="0" i="0" lang="pt-BR" sz="2000" u="none" cap="none" strike="noStrike">
                <a:solidFill>
                  <a:schemeClr val="lt1"/>
                </a:solidFill>
                <a:latin typeface="Calibri"/>
                <a:ea typeface="Calibri"/>
                <a:cs typeface="Calibri"/>
                <a:sym typeface="Calibri"/>
              </a:rPr>
              <a:t>EMC 5</a:t>
            </a:r>
            <a:r>
              <a:rPr lang="pt-BR" sz="2000">
                <a:solidFill>
                  <a:schemeClr val="lt1"/>
                </a:solidFill>
                <a:latin typeface="Calibri"/>
                <a:ea typeface="Calibri"/>
                <a:cs typeface="Calibri"/>
                <a:sym typeface="Calibri"/>
              </a:rPr>
              <a:t>003</a:t>
            </a:r>
            <a:r>
              <a:rPr b="0" i="0" lang="pt-BR" sz="2000" u="none" cap="none" strike="noStrike">
                <a:solidFill>
                  <a:schemeClr val="lt1"/>
                </a:solidFill>
                <a:latin typeface="Calibri"/>
                <a:ea typeface="Calibri"/>
                <a:cs typeface="Calibri"/>
                <a:sym typeface="Calibri"/>
              </a:rPr>
              <a:t>: </a:t>
            </a:r>
            <a:r>
              <a:rPr lang="pt-BR" sz="2000">
                <a:solidFill>
                  <a:schemeClr val="lt1"/>
                </a:solidFill>
                <a:latin typeface="Calibri"/>
                <a:ea typeface="Calibri"/>
                <a:cs typeface="Calibri"/>
                <a:sym typeface="Calibri"/>
              </a:rPr>
              <a:t>Tecnologia e Desenvolvimento</a:t>
            </a:r>
            <a:endParaRPr/>
          </a:p>
        </p:txBody>
      </p:sp>
      <p:pic>
        <p:nvPicPr>
          <p:cNvPr id="47" name="Google Shape;47;p5"/>
          <p:cNvPicPr preferRelativeResize="0"/>
          <p:nvPr/>
        </p:nvPicPr>
        <p:blipFill rotWithShape="1">
          <a:blip r:embed="rId5">
            <a:alphaModFix/>
          </a:blip>
          <a:srcRect b="0" l="0" r="0" t="0"/>
          <a:stretch/>
        </p:blipFill>
        <p:spPr>
          <a:xfrm>
            <a:off x="251518" y="116631"/>
            <a:ext cx="1344000" cy="1445100"/>
          </a:xfrm>
          <a:prstGeom prst="rect">
            <a:avLst/>
          </a:prstGeom>
          <a:noFill/>
          <a:ln>
            <a:noFill/>
          </a:ln>
        </p:spPr>
      </p:pic>
      <p:pic>
        <p:nvPicPr>
          <p:cNvPr id="48" name="Google Shape;48;p5"/>
          <p:cNvPicPr preferRelativeResize="0"/>
          <p:nvPr/>
        </p:nvPicPr>
        <p:blipFill>
          <a:blip r:embed="rId6">
            <a:alphaModFix/>
          </a:blip>
          <a:stretch>
            <a:fillRect/>
          </a:stretch>
        </p:blipFill>
        <p:spPr>
          <a:xfrm>
            <a:off x="46650" y="3805575"/>
            <a:ext cx="5860800" cy="3037200"/>
          </a:xfrm>
          <a:prstGeom prst="rect">
            <a:avLst/>
          </a:prstGeom>
          <a:noFill/>
          <a:ln>
            <a:noFill/>
          </a:ln>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14"/>
          <p:cNvSpPr txBox="1"/>
          <p:nvPr>
            <p:ph type="title"/>
          </p:nvPr>
        </p:nvSpPr>
        <p:spPr>
          <a:xfrm>
            <a:off x="457200" y="260649"/>
            <a:ext cx="8229600" cy="1224136"/>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000"/>
              <a:buNone/>
            </a:pPr>
            <a:br>
              <a:rPr b="1" lang="pt-BR"/>
            </a:br>
            <a:endParaRPr b="1"/>
          </a:p>
          <a:p>
            <a:pPr indent="0" lvl="0" marL="0" rtl="0" algn="ctr">
              <a:lnSpc>
                <a:spcPct val="100000"/>
              </a:lnSpc>
              <a:spcBef>
                <a:spcPts val="0"/>
              </a:spcBef>
              <a:spcAft>
                <a:spcPts val="0"/>
              </a:spcAft>
              <a:buSzPts val="4000"/>
              <a:buNone/>
            </a:pPr>
            <a:r>
              <a:t/>
            </a:r>
            <a:endParaRPr b="1"/>
          </a:p>
          <a:p>
            <a:pPr indent="0" lvl="0" marL="0" rtl="0" algn="ctr">
              <a:lnSpc>
                <a:spcPct val="100000"/>
              </a:lnSpc>
              <a:spcBef>
                <a:spcPts val="0"/>
              </a:spcBef>
              <a:spcAft>
                <a:spcPts val="0"/>
              </a:spcAft>
              <a:buSzPts val="4000"/>
              <a:buNone/>
            </a:pPr>
            <a:r>
              <a:rPr b="1" lang="pt-BR"/>
              <a:t>Projetos de engenharia no mundo</a:t>
            </a:r>
            <a:endParaRPr b="1"/>
          </a:p>
          <a:p>
            <a:pPr indent="0" lvl="0" marL="0" rtl="0" algn="ctr">
              <a:lnSpc>
                <a:spcPct val="100000"/>
              </a:lnSpc>
              <a:spcBef>
                <a:spcPts val="0"/>
              </a:spcBef>
              <a:spcAft>
                <a:spcPts val="0"/>
              </a:spcAft>
              <a:buSzPts val="4000"/>
              <a:buNone/>
            </a:pPr>
            <a:br>
              <a:rPr lang="pt-BR"/>
            </a:br>
            <a:br>
              <a:rPr lang="pt-BR"/>
            </a:br>
            <a:endParaRPr/>
          </a:p>
        </p:txBody>
      </p:sp>
      <p:sp>
        <p:nvSpPr>
          <p:cNvPr id="113" name="Google Shape;113;p14"/>
          <p:cNvSpPr txBox="1"/>
          <p:nvPr>
            <p:ph idx="1" type="body"/>
          </p:nvPr>
        </p:nvSpPr>
        <p:spPr>
          <a:xfrm>
            <a:off x="457200" y="1624175"/>
            <a:ext cx="8229600" cy="51660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pt-BR" sz="2400"/>
              <a:t>Fica </a:t>
            </a:r>
            <a:r>
              <a:rPr lang="pt-BR" sz="2400"/>
              <a:t>303 metros abaixo da superfície do mar </a:t>
            </a:r>
            <a:endParaRPr sz="2400"/>
          </a:p>
          <a:p>
            <a:pPr indent="0" lvl="0" marL="0" marR="0" rtl="0" algn="l">
              <a:lnSpc>
                <a:spcPct val="100000"/>
              </a:lnSpc>
              <a:spcBef>
                <a:spcPts val="0"/>
              </a:spcBef>
              <a:spcAft>
                <a:spcPts val="0"/>
              </a:spcAft>
              <a:buNone/>
            </a:pPr>
            <a:r>
              <a:rPr lang="pt-BR" sz="2400"/>
              <a:t>As paredes tem mais de 1 metro de espessura</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rPr lang="pt-BR" sz="2400"/>
              <a:t>             </a:t>
            </a:r>
            <a:endParaRPr sz="2400"/>
          </a:p>
          <a:p>
            <a:pPr indent="0" lvl="0" marL="0" marR="0" rtl="0" algn="l">
              <a:lnSpc>
                <a:spcPct val="100000"/>
              </a:lnSpc>
              <a:spcBef>
                <a:spcPts val="0"/>
              </a:spcBef>
              <a:spcAft>
                <a:spcPts val="0"/>
              </a:spcAft>
              <a:buNone/>
            </a:pPr>
            <a:r>
              <a:rPr lang="pt-BR" sz="1400"/>
              <a:t>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rPr lang="pt-BR" sz="1400"/>
              <a:t> Fonte: Engenharia.or</a:t>
            </a:r>
            <a:endParaRPr sz="1400"/>
          </a:p>
          <a:p>
            <a:pPr indent="86359" lvl="0" marL="457200" marR="0" rtl="0" algn="l">
              <a:lnSpc>
                <a:spcPct val="100000"/>
              </a:lnSpc>
              <a:spcBef>
                <a:spcPts val="300"/>
              </a:spcBef>
              <a:spcAft>
                <a:spcPts val="0"/>
              </a:spcAft>
              <a:buClr>
                <a:schemeClr val="accent3"/>
              </a:buClr>
              <a:buSzPts val="2800"/>
              <a:buFont typeface="Georgia"/>
              <a:buNone/>
            </a:pPr>
            <a:r>
              <a:t/>
            </a:r>
            <a:endParaRPr/>
          </a:p>
        </p:txBody>
      </p:sp>
      <p:pic>
        <p:nvPicPr>
          <p:cNvPr id="114" name="Google Shape;114;p14"/>
          <p:cNvPicPr preferRelativeResize="0"/>
          <p:nvPr/>
        </p:nvPicPr>
        <p:blipFill>
          <a:blip r:embed="rId3">
            <a:alphaModFix/>
          </a:blip>
          <a:stretch>
            <a:fillRect/>
          </a:stretch>
        </p:blipFill>
        <p:spPr>
          <a:xfrm>
            <a:off x="585075" y="2564900"/>
            <a:ext cx="7973850" cy="3874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15"/>
          <p:cNvSpPr txBox="1"/>
          <p:nvPr>
            <p:ph type="title"/>
          </p:nvPr>
        </p:nvSpPr>
        <p:spPr>
          <a:xfrm>
            <a:off x="457200" y="260649"/>
            <a:ext cx="8229600" cy="12240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t/>
            </a:r>
            <a:endParaRPr b="1"/>
          </a:p>
          <a:p>
            <a:pPr indent="0" lvl="0" marL="0" rtl="0" algn="l">
              <a:lnSpc>
                <a:spcPct val="100000"/>
              </a:lnSpc>
              <a:spcBef>
                <a:spcPts val="0"/>
              </a:spcBef>
              <a:spcAft>
                <a:spcPts val="0"/>
              </a:spcAft>
              <a:buSzPts val="4000"/>
              <a:buNone/>
            </a:pPr>
            <a:r>
              <a:t/>
            </a:r>
            <a:endParaRPr b="1"/>
          </a:p>
          <a:p>
            <a:pPr indent="0" lvl="0" marL="0" rtl="0" algn="ctr">
              <a:lnSpc>
                <a:spcPct val="100000"/>
              </a:lnSpc>
              <a:spcBef>
                <a:spcPts val="0"/>
              </a:spcBef>
              <a:spcAft>
                <a:spcPts val="0"/>
              </a:spcAft>
              <a:buSzPts val="4000"/>
              <a:buNone/>
            </a:pPr>
            <a:r>
              <a:rPr b="1" lang="pt-BR"/>
              <a:t>Projetos de engenharia no mundo</a:t>
            </a:r>
            <a:endParaRPr b="1"/>
          </a:p>
          <a:p>
            <a:pPr indent="0" lvl="0" marL="0" rtl="0" algn="ctr">
              <a:lnSpc>
                <a:spcPct val="100000"/>
              </a:lnSpc>
              <a:spcBef>
                <a:spcPts val="0"/>
              </a:spcBef>
              <a:spcAft>
                <a:spcPts val="0"/>
              </a:spcAft>
              <a:buSzPts val="4000"/>
              <a:buNone/>
            </a:pPr>
            <a:br>
              <a:rPr lang="pt-BR"/>
            </a:br>
            <a:endParaRPr/>
          </a:p>
        </p:txBody>
      </p:sp>
      <p:sp>
        <p:nvSpPr>
          <p:cNvPr id="120" name="Google Shape;120;p15"/>
          <p:cNvSpPr txBox="1"/>
          <p:nvPr>
            <p:ph idx="1" type="body"/>
          </p:nvPr>
        </p:nvSpPr>
        <p:spPr>
          <a:xfrm>
            <a:off x="457200" y="1624175"/>
            <a:ext cx="8229600" cy="51534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pt-BR" sz="2400"/>
              <a:t>Este tipo de projeto foi escolhido devido às duras condições climáticas do mar da Noruega, como gelo e ventos fortes</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rPr lang="pt-BR" sz="2400"/>
              <a:t>             </a:t>
            </a:r>
            <a:endParaRPr sz="2400"/>
          </a:p>
          <a:p>
            <a:pPr indent="0" lvl="0" marL="0" marR="0" rtl="0" algn="l">
              <a:lnSpc>
                <a:spcPct val="100000"/>
              </a:lnSpc>
              <a:spcBef>
                <a:spcPts val="0"/>
              </a:spcBef>
              <a:spcAft>
                <a:spcPts val="0"/>
              </a:spcAft>
              <a:buNone/>
            </a:pPr>
            <a:r>
              <a:rPr lang="pt-BR" sz="1400"/>
              <a:t>                         </a:t>
            </a:r>
            <a:endParaRPr sz="1400"/>
          </a:p>
          <a:p>
            <a:pPr indent="0" lvl="0" marL="0" marR="0" rtl="0" algn="l">
              <a:lnSpc>
                <a:spcPct val="100000"/>
              </a:lnSpc>
              <a:spcBef>
                <a:spcPts val="0"/>
              </a:spcBef>
              <a:spcAft>
                <a:spcPts val="0"/>
              </a:spcAft>
              <a:buNone/>
            </a:pPr>
            <a:r>
              <a:rPr lang="pt-BR" sz="1400"/>
              <a:t>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rPr lang="pt-BR" sz="1400"/>
              <a:t>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rPr lang="pt-BR" sz="1400"/>
              <a:t> Fonte: Engenharia.org.br</a:t>
            </a:r>
            <a:endParaRPr sz="1400"/>
          </a:p>
          <a:p>
            <a:pPr indent="0" lvl="0" marL="365760" rtl="0" algn="l">
              <a:lnSpc>
                <a:spcPct val="100000"/>
              </a:lnSpc>
              <a:spcBef>
                <a:spcPts val="300"/>
              </a:spcBef>
              <a:spcAft>
                <a:spcPts val="0"/>
              </a:spcAft>
              <a:buSzPts val="2400"/>
              <a:buNone/>
            </a:pPr>
            <a:r>
              <a:t/>
            </a:r>
            <a:endParaRPr sz="1400"/>
          </a:p>
          <a:p>
            <a:pPr indent="86359" lvl="0" marL="457200" marR="0" rtl="0" algn="l">
              <a:lnSpc>
                <a:spcPct val="100000"/>
              </a:lnSpc>
              <a:spcBef>
                <a:spcPts val="300"/>
              </a:spcBef>
              <a:spcAft>
                <a:spcPts val="0"/>
              </a:spcAft>
              <a:buClr>
                <a:schemeClr val="accent3"/>
              </a:buClr>
              <a:buSzPts val="2800"/>
              <a:buFont typeface="Georgia"/>
              <a:buNone/>
            </a:pPr>
            <a:r>
              <a:t/>
            </a:r>
            <a:endParaRPr/>
          </a:p>
        </p:txBody>
      </p:sp>
      <p:pic>
        <p:nvPicPr>
          <p:cNvPr id="121" name="Google Shape;121;p15"/>
          <p:cNvPicPr preferRelativeResize="0"/>
          <p:nvPr/>
        </p:nvPicPr>
        <p:blipFill>
          <a:blip r:embed="rId3">
            <a:alphaModFix/>
          </a:blip>
          <a:stretch>
            <a:fillRect/>
          </a:stretch>
        </p:blipFill>
        <p:spPr>
          <a:xfrm>
            <a:off x="601800" y="2452050"/>
            <a:ext cx="7911150" cy="4112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16"/>
          <p:cNvSpPr txBox="1"/>
          <p:nvPr>
            <p:ph type="title"/>
          </p:nvPr>
        </p:nvSpPr>
        <p:spPr>
          <a:xfrm>
            <a:off x="457200" y="260649"/>
            <a:ext cx="8229600" cy="12240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t/>
            </a:r>
            <a:endParaRPr b="1"/>
          </a:p>
          <a:p>
            <a:pPr indent="0" lvl="0" marL="0" rtl="0" algn="l">
              <a:lnSpc>
                <a:spcPct val="100000"/>
              </a:lnSpc>
              <a:spcBef>
                <a:spcPts val="0"/>
              </a:spcBef>
              <a:spcAft>
                <a:spcPts val="0"/>
              </a:spcAft>
              <a:buSzPts val="4000"/>
              <a:buNone/>
            </a:pPr>
            <a:r>
              <a:t/>
            </a:r>
            <a:endParaRPr b="1"/>
          </a:p>
          <a:p>
            <a:pPr indent="0" lvl="0" marL="0" rtl="0" algn="ctr">
              <a:lnSpc>
                <a:spcPct val="100000"/>
              </a:lnSpc>
              <a:spcBef>
                <a:spcPts val="0"/>
              </a:spcBef>
              <a:spcAft>
                <a:spcPts val="0"/>
              </a:spcAft>
              <a:buSzPts val="4000"/>
              <a:buNone/>
            </a:pPr>
            <a:r>
              <a:rPr b="1" lang="pt-BR"/>
              <a:t>Projetos de engenharia no mundo</a:t>
            </a:r>
            <a:endParaRPr b="1"/>
          </a:p>
          <a:p>
            <a:pPr indent="0" lvl="0" marL="0" rtl="0" algn="ctr">
              <a:lnSpc>
                <a:spcPct val="100000"/>
              </a:lnSpc>
              <a:spcBef>
                <a:spcPts val="0"/>
              </a:spcBef>
              <a:spcAft>
                <a:spcPts val="0"/>
              </a:spcAft>
              <a:buSzPts val="4000"/>
              <a:buNone/>
            </a:pPr>
            <a:br>
              <a:rPr lang="pt-BR"/>
            </a:br>
            <a:endParaRPr/>
          </a:p>
        </p:txBody>
      </p:sp>
      <p:sp>
        <p:nvSpPr>
          <p:cNvPr id="127" name="Google Shape;127;p16"/>
          <p:cNvSpPr txBox="1"/>
          <p:nvPr>
            <p:ph idx="1" type="body"/>
          </p:nvPr>
        </p:nvSpPr>
        <p:spPr>
          <a:xfrm>
            <a:off x="457200" y="1624175"/>
            <a:ext cx="8229600" cy="51783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None/>
            </a:pPr>
            <a:r>
              <a:rPr b="1" lang="pt-BR" sz="2400"/>
              <a:t>Alguns dos dados da plataforma Troll:</a:t>
            </a:r>
            <a:endParaRPr b="1" sz="2400"/>
          </a:p>
          <a:p>
            <a:pPr indent="0" lvl="0" marL="0" marR="0" rtl="0" algn="just">
              <a:lnSpc>
                <a:spcPct val="100000"/>
              </a:lnSpc>
              <a:spcBef>
                <a:spcPts val="0"/>
              </a:spcBef>
              <a:spcAft>
                <a:spcPts val="0"/>
              </a:spcAft>
              <a:buNone/>
            </a:pPr>
            <a:r>
              <a:t/>
            </a:r>
            <a:endParaRPr sz="2400"/>
          </a:p>
          <a:p>
            <a:pPr indent="0" lvl="0" marL="0" marR="0" rtl="0" algn="just">
              <a:lnSpc>
                <a:spcPct val="100000"/>
              </a:lnSpc>
              <a:spcBef>
                <a:spcPts val="0"/>
              </a:spcBef>
              <a:spcAft>
                <a:spcPts val="0"/>
              </a:spcAft>
              <a:buNone/>
            </a:pPr>
            <a:r>
              <a:rPr lang="pt-BR" sz="2400"/>
              <a:t>•	A maior construção já movimentada de um ponto a outro do planeta</a:t>
            </a:r>
            <a:endParaRPr sz="2400"/>
          </a:p>
          <a:p>
            <a:pPr indent="0" lvl="0" marL="0" marR="0" rtl="0" algn="just">
              <a:lnSpc>
                <a:spcPct val="100000"/>
              </a:lnSpc>
              <a:spcBef>
                <a:spcPts val="0"/>
              </a:spcBef>
              <a:spcAft>
                <a:spcPts val="0"/>
              </a:spcAft>
              <a:buNone/>
            </a:pPr>
            <a:r>
              <a:t/>
            </a:r>
            <a:endParaRPr sz="2400"/>
          </a:p>
          <a:p>
            <a:pPr indent="0" lvl="0" marL="0" marR="0" rtl="0" algn="just">
              <a:lnSpc>
                <a:spcPct val="100000"/>
              </a:lnSpc>
              <a:spcBef>
                <a:spcPts val="0"/>
              </a:spcBef>
              <a:spcAft>
                <a:spcPts val="0"/>
              </a:spcAft>
              <a:buNone/>
            </a:pPr>
            <a:r>
              <a:rPr lang="pt-BR" sz="2400"/>
              <a:t>•	Um dos maiores e mais complexos projetos da engenharia moderna</a:t>
            </a:r>
            <a:endParaRPr sz="2400"/>
          </a:p>
          <a:p>
            <a:pPr indent="0" lvl="0" marL="0" marR="0" rtl="0" algn="just">
              <a:lnSpc>
                <a:spcPct val="100000"/>
              </a:lnSpc>
              <a:spcBef>
                <a:spcPts val="0"/>
              </a:spcBef>
              <a:spcAft>
                <a:spcPts val="0"/>
              </a:spcAft>
              <a:buNone/>
            </a:pPr>
            <a:r>
              <a:t/>
            </a:r>
            <a:endParaRPr sz="2400"/>
          </a:p>
          <a:p>
            <a:pPr indent="0" lvl="0" marL="0" marR="0" rtl="0" algn="just">
              <a:lnSpc>
                <a:spcPct val="100000"/>
              </a:lnSpc>
              <a:spcBef>
                <a:spcPts val="0"/>
              </a:spcBef>
              <a:spcAft>
                <a:spcPts val="0"/>
              </a:spcAft>
              <a:buNone/>
            </a:pPr>
            <a:r>
              <a:rPr lang="pt-BR" sz="2400"/>
              <a:t>•	A quantidade de aço utilizada equivale a 14 Torres Eiffel, 100 mil toneladas de aço, e 245 mil metros cúbicos de concreto</a:t>
            </a:r>
            <a:endParaRPr sz="2400"/>
          </a:p>
          <a:p>
            <a:pPr indent="0" lvl="0" marL="0" rtl="0" algn="just">
              <a:spcBef>
                <a:spcPts val="0"/>
              </a:spcBef>
              <a:spcAft>
                <a:spcPts val="0"/>
              </a:spcAft>
              <a:buClr>
                <a:schemeClr val="dk1"/>
              </a:buClr>
              <a:buSzPts val="1100"/>
              <a:buFont typeface="Arial"/>
              <a:buNone/>
            </a:pPr>
            <a:r>
              <a:rPr lang="pt-BR" sz="2400"/>
              <a:t>•	É a maior plataforma offshore existente.</a:t>
            </a:r>
            <a:endParaRPr sz="2400"/>
          </a:p>
          <a:p>
            <a:pPr indent="0" lvl="0" marL="0" rtl="0" algn="just">
              <a:spcBef>
                <a:spcPts val="0"/>
              </a:spcBef>
              <a:spcAft>
                <a:spcPts val="0"/>
              </a:spcAft>
              <a:buClr>
                <a:schemeClr val="dk1"/>
              </a:buClr>
              <a:buSzPts val="1100"/>
              <a:buFont typeface="Arial"/>
              <a:buNone/>
            </a:pPr>
            <a:r>
              <a:t/>
            </a:r>
            <a:endParaRPr sz="2400"/>
          </a:p>
          <a:p>
            <a:pPr indent="0" lvl="0" marL="0" rtl="0" algn="just">
              <a:spcBef>
                <a:spcPts val="0"/>
              </a:spcBef>
              <a:spcAft>
                <a:spcPts val="0"/>
              </a:spcAft>
              <a:buClr>
                <a:schemeClr val="dk1"/>
              </a:buClr>
              <a:buSzPts val="1100"/>
              <a:buFont typeface="Arial"/>
              <a:buNone/>
            </a:pPr>
            <a:r>
              <a:rPr lang="pt-BR" sz="2400"/>
              <a:t>•	Durante a sua construção gerou mais de 1000 empregos</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rPr lang="pt-BR" sz="2400"/>
              <a:t>             </a:t>
            </a:r>
            <a:endParaRPr sz="2400"/>
          </a:p>
          <a:p>
            <a:pPr indent="0" lvl="0" marL="0" marR="0" rtl="0" algn="l">
              <a:lnSpc>
                <a:spcPct val="100000"/>
              </a:lnSpc>
              <a:spcBef>
                <a:spcPts val="0"/>
              </a:spcBef>
              <a:spcAft>
                <a:spcPts val="0"/>
              </a:spcAft>
              <a:buNone/>
            </a:pPr>
            <a:r>
              <a:rPr lang="pt-BR" sz="1400"/>
              <a:t>                         </a:t>
            </a:r>
            <a:endParaRPr sz="1400"/>
          </a:p>
          <a:p>
            <a:pPr indent="0" lvl="0" marL="0" marR="0" rtl="0" algn="l">
              <a:lnSpc>
                <a:spcPct val="100000"/>
              </a:lnSpc>
              <a:spcBef>
                <a:spcPts val="0"/>
              </a:spcBef>
              <a:spcAft>
                <a:spcPts val="0"/>
              </a:spcAft>
              <a:buNone/>
            </a:pPr>
            <a:r>
              <a:rPr lang="pt-BR" sz="1400"/>
              <a:t>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rPr lang="pt-BR" sz="1400"/>
              <a:t>                            </a:t>
            </a:r>
            <a:endParaRPr sz="1400"/>
          </a:p>
          <a:p>
            <a:pPr indent="86359" lvl="0" marL="457200" marR="0" rtl="0" algn="l">
              <a:lnSpc>
                <a:spcPct val="100000"/>
              </a:lnSpc>
              <a:spcBef>
                <a:spcPts val="300"/>
              </a:spcBef>
              <a:spcAft>
                <a:spcPts val="0"/>
              </a:spcAft>
              <a:buClr>
                <a:schemeClr val="accent3"/>
              </a:buClr>
              <a:buSzPts val="2800"/>
              <a:buFont typeface="Georgia"/>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17"/>
          <p:cNvSpPr txBox="1"/>
          <p:nvPr>
            <p:ph type="title"/>
          </p:nvPr>
        </p:nvSpPr>
        <p:spPr>
          <a:xfrm>
            <a:off x="457200" y="417985"/>
            <a:ext cx="8229600" cy="1066799"/>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SzPts val="3600"/>
              <a:buNone/>
            </a:pPr>
            <a:r>
              <a:t/>
            </a:r>
            <a:endParaRPr b="1" sz="3600"/>
          </a:p>
          <a:p>
            <a:pPr indent="0" lvl="0" marL="0" rtl="0" algn="ctr">
              <a:spcBef>
                <a:spcPts val="0"/>
              </a:spcBef>
              <a:spcAft>
                <a:spcPts val="0"/>
              </a:spcAft>
              <a:buSzPts val="3600"/>
              <a:buNone/>
            </a:pPr>
            <a:r>
              <a:t/>
            </a:r>
            <a:endParaRPr b="1" sz="3600"/>
          </a:p>
          <a:p>
            <a:pPr indent="0" lvl="0" marL="0" rtl="0" algn="ctr">
              <a:spcBef>
                <a:spcPts val="0"/>
              </a:spcBef>
              <a:spcAft>
                <a:spcPts val="0"/>
              </a:spcAft>
              <a:buSzPts val="3600"/>
              <a:buNone/>
            </a:pPr>
            <a:r>
              <a:t/>
            </a:r>
            <a:endParaRPr b="1" sz="3600"/>
          </a:p>
          <a:p>
            <a:pPr indent="0" lvl="0" marL="0" rtl="0" algn="ctr">
              <a:spcBef>
                <a:spcPts val="0"/>
              </a:spcBef>
              <a:spcAft>
                <a:spcPts val="0"/>
              </a:spcAft>
              <a:buClr>
                <a:schemeClr val="dk1"/>
              </a:buClr>
              <a:buSzPts val="3600"/>
              <a:buFont typeface="Arial"/>
              <a:buNone/>
            </a:pPr>
            <a:r>
              <a:rPr b="1" lang="pt-BR" sz="3600"/>
              <a:t>Projetos de engenharia no mundo</a:t>
            </a:r>
            <a:endParaRPr b="1" sz="3600"/>
          </a:p>
          <a:p>
            <a:pPr indent="0" lvl="0" marL="0" rtl="0" algn="ctr">
              <a:spcBef>
                <a:spcPts val="0"/>
              </a:spcBef>
              <a:spcAft>
                <a:spcPts val="0"/>
              </a:spcAft>
              <a:buClr>
                <a:schemeClr val="dk1"/>
              </a:buClr>
              <a:buSzPts val="3600"/>
              <a:buFont typeface="Arial"/>
              <a:buNone/>
            </a:pPr>
            <a:r>
              <a:t/>
            </a:r>
            <a:endParaRPr b="1" sz="3600"/>
          </a:p>
          <a:p>
            <a:pPr indent="0" lvl="0" marL="0" rtl="0" algn="ctr">
              <a:lnSpc>
                <a:spcPct val="100000"/>
              </a:lnSpc>
              <a:spcBef>
                <a:spcPts val="0"/>
              </a:spcBef>
              <a:spcAft>
                <a:spcPts val="0"/>
              </a:spcAft>
              <a:buSzPts val="4000"/>
              <a:buNone/>
            </a:pPr>
            <a:br>
              <a:rPr b="1" lang="pt-BR"/>
            </a:br>
            <a:endParaRPr/>
          </a:p>
        </p:txBody>
      </p:sp>
      <p:sp>
        <p:nvSpPr>
          <p:cNvPr id="133" name="Google Shape;133;p17"/>
          <p:cNvSpPr txBox="1"/>
          <p:nvPr>
            <p:ph idx="1" type="body"/>
          </p:nvPr>
        </p:nvSpPr>
        <p:spPr>
          <a:xfrm>
            <a:off x="457200" y="1624167"/>
            <a:ext cx="8229600" cy="51171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pt-BR" sz="2000"/>
              <a:t>A Troll tem uma altura total de 472 metros, pesa 656 mil toneladas (1,2 milhões de toneladas, com lastro) e tem a distinção de ser a estrutura mais alta transportada pelo homem.</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rPr lang="pt-BR" sz="2000"/>
              <a:t>         </a:t>
            </a:r>
            <a:endParaRPr sz="20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rPr lang="pt-BR" sz="1400"/>
              <a:t>Fonte: engenharia.org.br</a:t>
            </a:r>
            <a:endParaRPr sz="1400"/>
          </a:p>
          <a:p>
            <a:pPr indent="0" lvl="0" marL="457200" marR="0" rtl="0" algn="l">
              <a:lnSpc>
                <a:spcPct val="100000"/>
              </a:lnSpc>
              <a:spcBef>
                <a:spcPts val="0"/>
              </a:spcBef>
              <a:spcAft>
                <a:spcPts val="0"/>
              </a:spcAft>
              <a:buNone/>
            </a:pPr>
            <a:r>
              <a:rPr lang="pt-BR" sz="1400"/>
              <a:t>   </a:t>
            </a:r>
            <a:endParaRPr sz="1400"/>
          </a:p>
          <a:p>
            <a:pPr indent="0" lvl="0" marL="365760" rtl="0" algn="l">
              <a:lnSpc>
                <a:spcPct val="100000"/>
              </a:lnSpc>
              <a:spcBef>
                <a:spcPts val="300"/>
              </a:spcBef>
              <a:spcAft>
                <a:spcPts val="0"/>
              </a:spcAft>
              <a:buSzPts val="2800"/>
              <a:buNone/>
            </a:pPr>
            <a:r>
              <a:t/>
            </a:r>
            <a:endParaRPr/>
          </a:p>
          <a:p>
            <a:pPr indent="86359" lvl="0" marL="457200" rtl="0" algn="l">
              <a:lnSpc>
                <a:spcPct val="100000"/>
              </a:lnSpc>
              <a:spcBef>
                <a:spcPts val="300"/>
              </a:spcBef>
              <a:spcAft>
                <a:spcPts val="0"/>
              </a:spcAft>
              <a:buSzPts val="2800"/>
              <a:buFont typeface="Courier New"/>
              <a:buNone/>
            </a:pPr>
            <a:r>
              <a:t/>
            </a:r>
            <a:endParaRPr/>
          </a:p>
          <a:p>
            <a:pPr indent="0" lvl="0" marL="365760" rtl="0" algn="l">
              <a:lnSpc>
                <a:spcPct val="100000"/>
              </a:lnSpc>
              <a:spcBef>
                <a:spcPts val="300"/>
              </a:spcBef>
              <a:spcAft>
                <a:spcPts val="0"/>
              </a:spcAft>
              <a:buSzPts val="2800"/>
              <a:buNone/>
            </a:pPr>
            <a:r>
              <a:rPr lang="pt-BR"/>
              <a:t>             </a:t>
            </a:r>
            <a:endParaRPr/>
          </a:p>
          <a:p>
            <a:pPr indent="0" lvl="0" marL="365760" rtl="0" algn="ctr">
              <a:lnSpc>
                <a:spcPct val="100000"/>
              </a:lnSpc>
              <a:spcBef>
                <a:spcPts val="300"/>
              </a:spcBef>
              <a:spcAft>
                <a:spcPts val="0"/>
              </a:spcAft>
              <a:buSzPts val="800"/>
              <a:buNone/>
            </a:pPr>
            <a:r>
              <a:t/>
            </a:r>
            <a:endParaRPr sz="800"/>
          </a:p>
          <a:p>
            <a:pPr indent="0" lvl="0" marL="365760" rtl="0" algn="ctr">
              <a:lnSpc>
                <a:spcPct val="100000"/>
              </a:lnSpc>
              <a:spcBef>
                <a:spcPts val="300"/>
              </a:spcBef>
              <a:spcAft>
                <a:spcPts val="0"/>
              </a:spcAft>
              <a:buSzPts val="800"/>
              <a:buNone/>
            </a:pPr>
            <a:r>
              <a:rPr lang="pt-BR" sz="800"/>
              <a:t>                                   </a:t>
            </a:r>
            <a:endParaRPr/>
          </a:p>
        </p:txBody>
      </p:sp>
      <p:pic>
        <p:nvPicPr>
          <p:cNvPr id="134" name="Google Shape;134;p17"/>
          <p:cNvPicPr preferRelativeResize="0"/>
          <p:nvPr/>
        </p:nvPicPr>
        <p:blipFill>
          <a:blip r:embed="rId3">
            <a:alphaModFix/>
          </a:blip>
          <a:stretch>
            <a:fillRect/>
          </a:stretch>
        </p:blipFill>
        <p:spPr>
          <a:xfrm>
            <a:off x="2752175" y="2686650"/>
            <a:ext cx="3924025" cy="3817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18"/>
          <p:cNvSpPr txBox="1"/>
          <p:nvPr>
            <p:ph type="title"/>
          </p:nvPr>
        </p:nvSpPr>
        <p:spPr>
          <a:xfrm>
            <a:off x="457200" y="417985"/>
            <a:ext cx="8229600" cy="1066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SzPts val="3600"/>
              <a:buNone/>
            </a:pPr>
            <a:r>
              <a:t/>
            </a:r>
            <a:endParaRPr b="1" sz="3600"/>
          </a:p>
          <a:p>
            <a:pPr indent="0" lvl="0" marL="0" rtl="0" algn="ctr">
              <a:spcBef>
                <a:spcPts val="0"/>
              </a:spcBef>
              <a:spcAft>
                <a:spcPts val="0"/>
              </a:spcAft>
              <a:buSzPts val="3600"/>
              <a:buNone/>
            </a:pPr>
            <a:r>
              <a:t/>
            </a:r>
            <a:endParaRPr b="1" sz="3600"/>
          </a:p>
          <a:p>
            <a:pPr indent="0" lvl="0" marL="0" rtl="0" algn="ctr">
              <a:spcBef>
                <a:spcPts val="0"/>
              </a:spcBef>
              <a:spcAft>
                <a:spcPts val="0"/>
              </a:spcAft>
              <a:buSzPts val="3600"/>
              <a:buNone/>
            </a:pPr>
            <a:r>
              <a:t/>
            </a:r>
            <a:endParaRPr b="1" sz="3600"/>
          </a:p>
          <a:p>
            <a:pPr indent="0" lvl="0" marL="0" rtl="0" algn="ctr">
              <a:spcBef>
                <a:spcPts val="0"/>
              </a:spcBef>
              <a:spcAft>
                <a:spcPts val="0"/>
              </a:spcAft>
              <a:buClr>
                <a:schemeClr val="dk1"/>
              </a:buClr>
              <a:buSzPts val="3600"/>
              <a:buFont typeface="Arial"/>
              <a:buNone/>
            </a:pPr>
            <a:r>
              <a:rPr b="1" lang="pt-BR" sz="3600"/>
              <a:t>Projetos de engenharia no mundo</a:t>
            </a:r>
            <a:endParaRPr b="1" sz="3600"/>
          </a:p>
          <a:p>
            <a:pPr indent="0" lvl="0" marL="0" rtl="0" algn="ctr">
              <a:spcBef>
                <a:spcPts val="0"/>
              </a:spcBef>
              <a:spcAft>
                <a:spcPts val="0"/>
              </a:spcAft>
              <a:buClr>
                <a:schemeClr val="dk1"/>
              </a:buClr>
              <a:buSzPts val="3600"/>
              <a:buFont typeface="Arial"/>
              <a:buNone/>
            </a:pPr>
            <a:r>
              <a:t/>
            </a:r>
            <a:endParaRPr b="1" sz="3600"/>
          </a:p>
          <a:p>
            <a:pPr indent="0" lvl="0" marL="0" rtl="0" algn="ctr">
              <a:lnSpc>
                <a:spcPct val="100000"/>
              </a:lnSpc>
              <a:spcBef>
                <a:spcPts val="0"/>
              </a:spcBef>
              <a:spcAft>
                <a:spcPts val="0"/>
              </a:spcAft>
              <a:buSzPts val="4000"/>
              <a:buNone/>
            </a:pPr>
            <a:br>
              <a:rPr b="1" lang="pt-BR"/>
            </a:br>
            <a:endParaRPr/>
          </a:p>
        </p:txBody>
      </p:sp>
      <p:sp>
        <p:nvSpPr>
          <p:cNvPr id="140" name="Google Shape;140;p18"/>
          <p:cNvSpPr txBox="1"/>
          <p:nvPr>
            <p:ph idx="1" type="body"/>
          </p:nvPr>
        </p:nvSpPr>
        <p:spPr>
          <a:xfrm>
            <a:off x="457200" y="1624167"/>
            <a:ext cx="8229600" cy="51171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rPr lang="pt-BR" sz="2000"/>
              <a:t>         </a:t>
            </a:r>
            <a:endParaRPr sz="2000"/>
          </a:p>
          <a:p>
            <a:pPr indent="0" lvl="0" marL="0" marR="0" rtl="0" algn="l">
              <a:lnSpc>
                <a:spcPct val="100000"/>
              </a:lnSpc>
              <a:spcBef>
                <a:spcPts val="0"/>
              </a:spcBef>
              <a:spcAft>
                <a:spcPts val="0"/>
              </a:spcAft>
              <a:buNone/>
            </a:pPr>
            <a:r>
              <a:t/>
            </a:r>
            <a:endParaRPr sz="1400"/>
          </a:p>
          <a:p>
            <a:pPr indent="0" lvl="0" marL="365760" rtl="0" algn="l">
              <a:lnSpc>
                <a:spcPct val="100000"/>
              </a:lnSpc>
              <a:spcBef>
                <a:spcPts val="300"/>
              </a:spcBef>
              <a:spcAft>
                <a:spcPts val="0"/>
              </a:spcAft>
              <a:buSzPts val="2800"/>
              <a:buNone/>
            </a:pPr>
            <a:r>
              <a:t/>
            </a:r>
            <a:endParaRPr/>
          </a:p>
          <a:p>
            <a:pPr indent="86359" lvl="0" marL="457200" rtl="0" algn="l">
              <a:lnSpc>
                <a:spcPct val="100000"/>
              </a:lnSpc>
              <a:spcBef>
                <a:spcPts val="300"/>
              </a:spcBef>
              <a:spcAft>
                <a:spcPts val="0"/>
              </a:spcAft>
              <a:buSzPts val="2800"/>
              <a:buFont typeface="Courier New"/>
              <a:buNone/>
            </a:pPr>
            <a:r>
              <a:t/>
            </a:r>
            <a:endParaRPr/>
          </a:p>
          <a:p>
            <a:pPr indent="0" lvl="0" marL="365760" rtl="0" algn="l">
              <a:lnSpc>
                <a:spcPct val="100000"/>
              </a:lnSpc>
              <a:spcBef>
                <a:spcPts val="300"/>
              </a:spcBef>
              <a:spcAft>
                <a:spcPts val="0"/>
              </a:spcAft>
              <a:buSzPts val="2800"/>
              <a:buNone/>
            </a:pPr>
            <a:r>
              <a:rPr lang="pt-BR"/>
              <a:t>             </a:t>
            </a:r>
            <a:endParaRPr/>
          </a:p>
          <a:p>
            <a:pPr indent="0" lvl="0" marL="365760" rtl="0" algn="ctr">
              <a:lnSpc>
                <a:spcPct val="100000"/>
              </a:lnSpc>
              <a:spcBef>
                <a:spcPts val="300"/>
              </a:spcBef>
              <a:spcAft>
                <a:spcPts val="0"/>
              </a:spcAft>
              <a:buSzPts val="800"/>
              <a:buNone/>
            </a:pPr>
            <a:r>
              <a:t/>
            </a:r>
            <a:endParaRPr sz="800"/>
          </a:p>
          <a:p>
            <a:pPr indent="0" lvl="0" marL="365760" rtl="0" algn="ctr">
              <a:lnSpc>
                <a:spcPct val="100000"/>
              </a:lnSpc>
              <a:spcBef>
                <a:spcPts val="300"/>
              </a:spcBef>
              <a:spcAft>
                <a:spcPts val="0"/>
              </a:spcAft>
              <a:buSzPts val="800"/>
              <a:buNone/>
            </a:pPr>
            <a:r>
              <a:rPr lang="pt-BR" sz="800"/>
              <a:t>                                   </a:t>
            </a:r>
            <a:endParaRPr/>
          </a:p>
        </p:txBody>
      </p:sp>
      <p:pic>
        <p:nvPicPr>
          <p:cNvPr descr="Fonte: Jair Prandi" id="141" name="Google Shape;141;p18" title="Maior plataforma de petróleo do mundo">
            <a:hlinkClick r:id="rId3"/>
          </p:cNvPr>
          <p:cNvPicPr preferRelativeResize="0"/>
          <p:nvPr/>
        </p:nvPicPr>
        <p:blipFill>
          <a:blip r:embed="rId4">
            <a:alphaModFix/>
          </a:blip>
          <a:stretch>
            <a:fillRect/>
          </a:stretch>
        </p:blipFill>
        <p:spPr>
          <a:xfrm>
            <a:off x="1484250" y="1714475"/>
            <a:ext cx="5989400" cy="4492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19"/>
          <p:cNvSpPr txBox="1"/>
          <p:nvPr>
            <p:ph type="title"/>
          </p:nvPr>
        </p:nvSpPr>
        <p:spPr>
          <a:xfrm>
            <a:off x="457200" y="260649"/>
            <a:ext cx="8229600" cy="12240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t/>
            </a:r>
            <a:endParaRPr b="1"/>
          </a:p>
          <a:p>
            <a:pPr indent="0" lvl="0" marL="0" rtl="0" algn="l">
              <a:lnSpc>
                <a:spcPct val="100000"/>
              </a:lnSpc>
              <a:spcBef>
                <a:spcPts val="0"/>
              </a:spcBef>
              <a:spcAft>
                <a:spcPts val="0"/>
              </a:spcAft>
              <a:buSzPts val="4000"/>
              <a:buNone/>
            </a:pPr>
            <a:r>
              <a:t/>
            </a:r>
            <a:endParaRPr b="1"/>
          </a:p>
          <a:p>
            <a:pPr indent="0" lvl="0" marL="0" rtl="0" algn="ctr">
              <a:lnSpc>
                <a:spcPct val="100000"/>
              </a:lnSpc>
              <a:spcBef>
                <a:spcPts val="0"/>
              </a:spcBef>
              <a:spcAft>
                <a:spcPts val="0"/>
              </a:spcAft>
              <a:buSzPts val="4000"/>
              <a:buNone/>
            </a:pPr>
            <a:r>
              <a:rPr b="1" lang="pt-BR"/>
              <a:t>Projetos de engenharia no mundo</a:t>
            </a:r>
            <a:endParaRPr b="1"/>
          </a:p>
          <a:p>
            <a:pPr indent="0" lvl="0" marL="0" rtl="0" algn="ctr">
              <a:lnSpc>
                <a:spcPct val="100000"/>
              </a:lnSpc>
              <a:spcBef>
                <a:spcPts val="0"/>
              </a:spcBef>
              <a:spcAft>
                <a:spcPts val="0"/>
              </a:spcAft>
              <a:buSzPts val="4000"/>
              <a:buNone/>
            </a:pPr>
            <a:br>
              <a:rPr lang="pt-BR"/>
            </a:br>
            <a:endParaRPr/>
          </a:p>
        </p:txBody>
      </p:sp>
      <p:sp>
        <p:nvSpPr>
          <p:cNvPr id="147" name="Google Shape;147;p19"/>
          <p:cNvSpPr txBox="1"/>
          <p:nvPr>
            <p:ph idx="1" type="body"/>
          </p:nvPr>
        </p:nvSpPr>
        <p:spPr>
          <a:xfrm>
            <a:off x="457200" y="1624167"/>
            <a:ext cx="8229600" cy="51171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2400"/>
          </a:p>
          <a:p>
            <a:pPr indent="0" lvl="0" marL="0" rtl="0" algn="l">
              <a:spcBef>
                <a:spcPts val="0"/>
              </a:spcBef>
              <a:spcAft>
                <a:spcPts val="0"/>
              </a:spcAft>
              <a:buClr>
                <a:schemeClr val="dk1"/>
              </a:buClr>
              <a:buSzPts val="1100"/>
              <a:buFont typeface="Arial"/>
              <a:buNone/>
            </a:pPr>
            <a:r>
              <a:rPr b="1" lang="pt-BR" sz="2400"/>
              <a:t>Estação espacial internacional</a:t>
            </a:r>
            <a:endParaRPr b="1" sz="2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Clr>
                <a:schemeClr val="dk1"/>
              </a:buClr>
              <a:buSzPts val="1100"/>
              <a:buFont typeface="Arial"/>
              <a:buNone/>
            </a:pPr>
            <a:r>
              <a:rPr lang="pt-BR" sz="2400"/>
              <a:t>                         </a:t>
            </a:r>
            <a:endParaRPr sz="2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pt-BR" sz="1400"/>
              <a:t> Fonte: https://top10mais.org/top-10-maiores-obras-da-engenharia-no-mundo</a:t>
            </a:r>
            <a:endParaRPr sz="1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rPr lang="pt-BR" sz="2400"/>
              <a:t>             </a:t>
            </a:r>
            <a:endParaRPr sz="2400"/>
          </a:p>
          <a:p>
            <a:pPr indent="0" lvl="0" marL="0" marR="0" rtl="0" algn="l">
              <a:lnSpc>
                <a:spcPct val="100000"/>
              </a:lnSpc>
              <a:spcBef>
                <a:spcPts val="0"/>
              </a:spcBef>
              <a:spcAft>
                <a:spcPts val="0"/>
              </a:spcAft>
              <a:buNone/>
            </a:pPr>
            <a:r>
              <a:rPr lang="pt-BR" sz="1400"/>
              <a:t>                         </a:t>
            </a:r>
            <a:endParaRPr sz="1400"/>
          </a:p>
          <a:p>
            <a:pPr indent="0" lvl="0" marL="0" marR="0" rtl="0" algn="l">
              <a:lnSpc>
                <a:spcPct val="100000"/>
              </a:lnSpc>
              <a:spcBef>
                <a:spcPts val="0"/>
              </a:spcBef>
              <a:spcAft>
                <a:spcPts val="0"/>
              </a:spcAft>
              <a:buNone/>
            </a:pPr>
            <a:r>
              <a:rPr lang="pt-BR" sz="1400"/>
              <a:t>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rPr lang="pt-BR" sz="1400"/>
              <a:t>                            </a:t>
            </a:r>
            <a:endParaRPr sz="1400"/>
          </a:p>
          <a:p>
            <a:pPr indent="86359" lvl="0" marL="457200" marR="0" rtl="0" algn="l">
              <a:lnSpc>
                <a:spcPct val="100000"/>
              </a:lnSpc>
              <a:spcBef>
                <a:spcPts val="300"/>
              </a:spcBef>
              <a:spcAft>
                <a:spcPts val="0"/>
              </a:spcAft>
              <a:buClr>
                <a:schemeClr val="accent3"/>
              </a:buClr>
              <a:buSzPts val="2800"/>
              <a:buFont typeface="Georgia"/>
              <a:buNone/>
            </a:pPr>
            <a:r>
              <a:t/>
            </a:r>
            <a:endParaRPr/>
          </a:p>
        </p:txBody>
      </p:sp>
      <p:pic>
        <p:nvPicPr>
          <p:cNvPr id="148" name="Google Shape;148;p19"/>
          <p:cNvPicPr preferRelativeResize="0"/>
          <p:nvPr/>
        </p:nvPicPr>
        <p:blipFill>
          <a:blip r:embed="rId3">
            <a:alphaModFix/>
          </a:blip>
          <a:stretch>
            <a:fillRect/>
          </a:stretch>
        </p:blipFill>
        <p:spPr>
          <a:xfrm>
            <a:off x="599600" y="2521675"/>
            <a:ext cx="7963525" cy="3747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0"/>
          <p:cNvSpPr txBox="1"/>
          <p:nvPr>
            <p:ph type="title"/>
          </p:nvPr>
        </p:nvSpPr>
        <p:spPr>
          <a:xfrm>
            <a:off x="457200" y="260649"/>
            <a:ext cx="8229600" cy="12240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t/>
            </a:r>
            <a:endParaRPr b="1"/>
          </a:p>
          <a:p>
            <a:pPr indent="0" lvl="0" marL="0" rtl="0" algn="l">
              <a:lnSpc>
                <a:spcPct val="100000"/>
              </a:lnSpc>
              <a:spcBef>
                <a:spcPts val="0"/>
              </a:spcBef>
              <a:spcAft>
                <a:spcPts val="0"/>
              </a:spcAft>
              <a:buSzPts val="4000"/>
              <a:buNone/>
            </a:pPr>
            <a:r>
              <a:t/>
            </a:r>
            <a:endParaRPr b="1"/>
          </a:p>
          <a:p>
            <a:pPr indent="0" lvl="0" marL="0" rtl="0" algn="ctr">
              <a:lnSpc>
                <a:spcPct val="100000"/>
              </a:lnSpc>
              <a:spcBef>
                <a:spcPts val="0"/>
              </a:spcBef>
              <a:spcAft>
                <a:spcPts val="0"/>
              </a:spcAft>
              <a:buSzPts val="4000"/>
              <a:buNone/>
            </a:pPr>
            <a:r>
              <a:rPr b="1" lang="pt-BR"/>
              <a:t>Projetos de engenharia no mundo</a:t>
            </a:r>
            <a:endParaRPr b="1"/>
          </a:p>
          <a:p>
            <a:pPr indent="0" lvl="0" marL="0" rtl="0" algn="ctr">
              <a:lnSpc>
                <a:spcPct val="100000"/>
              </a:lnSpc>
              <a:spcBef>
                <a:spcPts val="0"/>
              </a:spcBef>
              <a:spcAft>
                <a:spcPts val="0"/>
              </a:spcAft>
              <a:buSzPts val="4000"/>
              <a:buNone/>
            </a:pPr>
            <a:br>
              <a:rPr lang="pt-BR"/>
            </a:br>
            <a:endParaRPr/>
          </a:p>
        </p:txBody>
      </p:sp>
      <p:sp>
        <p:nvSpPr>
          <p:cNvPr id="154" name="Google Shape;154;p20"/>
          <p:cNvSpPr txBox="1"/>
          <p:nvPr>
            <p:ph idx="1" type="body"/>
          </p:nvPr>
        </p:nvSpPr>
        <p:spPr>
          <a:xfrm>
            <a:off x="457200" y="1624175"/>
            <a:ext cx="8229600" cy="51510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pt-BR" sz="2400"/>
              <a:t>O objetivo dessa estação é explorar o espaço a longo prazo</a:t>
            </a:r>
            <a:r>
              <a:rPr lang="pt-BR" sz="2400"/>
              <a:t> e</a:t>
            </a:r>
            <a:r>
              <a:rPr lang="pt-BR" sz="2400"/>
              <a:t> </a:t>
            </a:r>
            <a:r>
              <a:rPr lang="pt-BR" sz="2400"/>
              <a:t>p</a:t>
            </a:r>
            <a:r>
              <a:rPr lang="pt-BR" sz="2400"/>
              <a:t>ermitir o avanço dos estudos de como os humanos lidam vivendo e trabalhando fora do planeta</a:t>
            </a:r>
            <a:r>
              <a:rPr lang="pt-BR" sz="2400"/>
              <a:t>.</a:t>
            </a:r>
            <a:endParaRPr sz="2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Clr>
                <a:schemeClr val="dk1"/>
              </a:buClr>
              <a:buSzPts val="1100"/>
              <a:buFont typeface="Arial"/>
              <a:buNone/>
            </a:pPr>
            <a:r>
              <a:rPr lang="pt-BR" sz="2400"/>
              <a:t>                         </a:t>
            </a:r>
            <a:endParaRPr sz="2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pt-BR" sz="1400"/>
              <a:t> </a:t>
            </a:r>
            <a:endParaRPr sz="1400"/>
          </a:p>
          <a:p>
            <a:pPr indent="0" lvl="0" marL="0" rtl="0" algn="l">
              <a:spcBef>
                <a:spcPts val="0"/>
              </a:spcBef>
              <a:spcAft>
                <a:spcPts val="0"/>
              </a:spcAft>
              <a:buClr>
                <a:schemeClr val="dk1"/>
              </a:buClr>
              <a:buSzPts val="1100"/>
              <a:buFont typeface="Arial"/>
              <a:buNone/>
            </a:pPr>
            <a:r>
              <a:rPr lang="pt-BR" sz="1400"/>
              <a:t>   Fonte: https://top10mais.org/top-10-maiores-obras-da-engenharia-no-mundo</a:t>
            </a:r>
            <a:endParaRPr sz="1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rPr lang="pt-BR" sz="2400"/>
              <a:t>             </a:t>
            </a:r>
            <a:endParaRPr sz="2400"/>
          </a:p>
          <a:p>
            <a:pPr indent="0" lvl="0" marL="0" marR="0" rtl="0" algn="l">
              <a:lnSpc>
                <a:spcPct val="100000"/>
              </a:lnSpc>
              <a:spcBef>
                <a:spcPts val="0"/>
              </a:spcBef>
              <a:spcAft>
                <a:spcPts val="0"/>
              </a:spcAft>
              <a:buNone/>
            </a:pPr>
            <a:r>
              <a:rPr lang="pt-BR" sz="1400"/>
              <a:t>                         </a:t>
            </a:r>
            <a:endParaRPr sz="1400"/>
          </a:p>
          <a:p>
            <a:pPr indent="0" lvl="0" marL="0" marR="0" rtl="0" algn="l">
              <a:lnSpc>
                <a:spcPct val="100000"/>
              </a:lnSpc>
              <a:spcBef>
                <a:spcPts val="0"/>
              </a:spcBef>
              <a:spcAft>
                <a:spcPts val="0"/>
              </a:spcAft>
              <a:buNone/>
            </a:pPr>
            <a:r>
              <a:rPr lang="pt-BR" sz="1400"/>
              <a:t>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rPr lang="pt-BR" sz="1400"/>
              <a:t>                            </a:t>
            </a:r>
            <a:endParaRPr sz="1400"/>
          </a:p>
          <a:p>
            <a:pPr indent="86359" lvl="0" marL="457200" marR="0" rtl="0" algn="l">
              <a:lnSpc>
                <a:spcPct val="100000"/>
              </a:lnSpc>
              <a:spcBef>
                <a:spcPts val="300"/>
              </a:spcBef>
              <a:spcAft>
                <a:spcPts val="0"/>
              </a:spcAft>
              <a:buClr>
                <a:schemeClr val="accent3"/>
              </a:buClr>
              <a:buSzPts val="2800"/>
              <a:buFont typeface="Georgia"/>
              <a:buNone/>
            </a:pPr>
            <a:r>
              <a:t/>
            </a:r>
            <a:endParaRPr/>
          </a:p>
        </p:txBody>
      </p:sp>
      <p:pic>
        <p:nvPicPr>
          <p:cNvPr id="155" name="Google Shape;155;p20"/>
          <p:cNvPicPr preferRelativeResize="0"/>
          <p:nvPr/>
        </p:nvPicPr>
        <p:blipFill>
          <a:blip r:embed="rId3">
            <a:alphaModFix/>
          </a:blip>
          <a:stretch>
            <a:fillRect/>
          </a:stretch>
        </p:blipFill>
        <p:spPr>
          <a:xfrm>
            <a:off x="674550" y="2828175"/>
            <a:ext cx="7794901" cy="3665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1"/>
          <p:cNvSpPr txBox="1"/>
          <p:nvPr>
            <p:ph type="title"/>
          </p:nvPr>
        </p:nvSpPr>
        <p:spPr>
          <a:xfrm>
            <a:off x="313975" y="260650"/>
            <a:ext cx="8642700" cy="9057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t/>
            </a:r>
            <a:endParaRPr b="1"/>
          </a:p>
          <a:p>
            <a:pPr indent="0" lvl="0" marL="0" rtl="0" algn="l">
              <a:lnSpc>
                <a:spcPct val="100000"/>
              </a:lnSpc>
              <a:spcBef>
                <a:spcPts val="0"/>
              </a:spcBef>
              <a:spcAft>
                <a:spcPts val="0"/>
              </a:spcAft>
              <a:buSzPts val="4000"/>
              <a:buNone/>
            </a:pPr>
            <a:r>
              <a:t/>
            </a:r>
            <a:endParaRPr b="1"/>
          </a:p>
          <a:p>
            <a:pPr indent="0" lvl="0" marL="0" rtl="0" algn="ctr">
              <a:lnSpc>
                <a:spcPct val="100000"/>
              </a:lnSpc>
              <a:spcBef>
                <a:spcPts val="0"/>
              </a:spcBef>
              <a:spcAft>
                <a:spcPts val="0"/>
              </a:spcAft>
              <a:buSzPts val="4000"/>
              <a:buNone/>
            </a:pPr>
            <a:r>
              <a:rPr b="1" lang="pt-BR"/>
              <a:t>Projetos de engenharia no mundo</a:t>
            </a:r>
            <a:endParaRPr b="1"/>
          </a:p>
          <a:p>
            <a:pPr indent="0" lvl="0" marL="0" rtl="0" algn="ctr">
              <a:lnSpc>
                <a:spcPct val="100000"/>
              </a:lnSpc>
              <a:spcBef>
                <a:spcPts val="0"/>
              </a:spcBef>
              <a:spcAft>
                <a:spcPts val="0"/>
              </a:spcAft>
              <a:buSzPts val="4000"/>
              <a:buNone/>
            </a:pPr>
            <a:br>
              <a:rPr lang="pt-BR"/>
            </a:br>
            <a:endParaRPr/>
          </a:p>
        </p:txBody>
      </p:sp>
      <p:sp>
        <p:nvSpPr>
          <p:cNvPr id="161" name="Google Shape;161;p21"/>
          <p:cNvSpPr txBox="1"/>
          <p:nvPr>
            <p:ph idx="1" type="body"/>
          </p:nvPr>
        </p:nvSpPr>
        <p:spPr>
          <a:xfrm>
            <a:off x="313975" y="1282000"/>
            <a:ext cx="8642700" cy="54591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300"/>
              </a:spcBef>
              <a:spcAft>
                <a:spcPts val="0"/>
              </a:spcAft>
              <a:buClr>
                <a:schemeClr val="accent3"/>
              </a:buClr>
              <a:buSzPts val="2800"/>
              <a:buFont typeface="Georgia"/>
              <a:buNone/>
            </a:pPr>
            <a:r>
              <a:rPr b="1" lang="pt-BR" sz="2400"/>
              <a:t>Hidrelétrica das três gargantas</a:t>
            </a:r>
            <a:endParaRPr b="1" sz="2400"/>
          </a:p>
          <a:p>
            <a:pPr indent="0" lvl="0" marL="0" rtl="0" algn="l">
              <a:spcBef>
                <a:spcPts val="300"/>
              </a:spcBef>
              <a:spcAft>
                <a:spcPts val="0"/>
              </a:spcAft>
              <a:buClr>
                <a:schemeClr val="accent3"/>
              </a:buClr>
              <a:buSzPts val="2800"/>
              <a:buFont typeface="Georgia"/>
              <a:buNone/>
            </a:pPr>
            <a:r>
              <a:rPr lang="pt-BR" sz="2400"/>
              <a:t>Considerada como o maior projeto de engenharia da China desde a grande muralha. É a maior do mundo, com quase 2.335 metros de extensão, e altura de 181. A barragem foi criada para produzir cerca de 10% do fornecimento de eletricidade da China.</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1400"/>
          </a:p>
          <a:p>
            <a:pPr indent="0" lvl="0" marL="0" rtl="0" algn="l">
              <a:spcBef>
                <a:spcPts val="300"/>
              </a:spcBef>
              <a:spcAft>
                <a:spcPts val="0"/>
              </a:spcAft>
              <a:buClr>
                <a:schemeClr val="accent3"/>
              </a:buClr>
              <a:buSzPts val="2800"/>
              <a:buFont typeface="Georgia"/>
              <a:buNone/>
            </a:pPr>
            <a:r>
              <a:t/>
            </a:r>
            <a:endParaRPr sz="1400"/>
          </a:p>
          <a:p>
            <a:pPr indent="0" lvl="0" marL="0" rtl="0" algn="l">
              <a:spcBef>
                <a:spcPts val="300"/>
              </a:spcBef>
              <a:spcAft>
                <a:spcPts val="0"/>
              </a:spcAft>
              <a:buClr>
                <a:schemeClr val="accent3"/>
              </a:buClr>
              <a:buSzPts val="2800"/>
              <a:buFont typeface="Georgia"/>
              <a:buNone/>
            </a:pPr>
            <a:r>
              <a:t/>
            </a:r>
            <a:endParaRPr sz="1400"/>
          </a:p>
          <a:p>
            <a:pPr indent="0" lvl="0" marL="0" rtl="0" algn="l">
              <a:spcBef>
                <a:spcPts val="300"/>
              </a:spcBef>
              <a:spcAft>
                <a:spcPts val="0"/>
              </a:spcAft>
              <a:buClr>
                <a:schemeClr val="accent3"/>
              </a:buClr>
              <a:buSzPts val="2800"/>
              <a:buFont typeface="Georgia"/>
              <a:buNone/>
            </a:pPr>
            <a:r>
              <a:rPr lang="pt-BR" sz="1400"/>
              <a:t>        Fonte: https://www.institutodeengenharia.org.br/site/2017/10/30/hidreletrica-das-tres-gargantas/</a:t>
            </a:r>
            <a:endParaRPr sz="1400"/>
          </a:p>
        </p:txBody>
      </p:sp>
      <p:pic>
        <p:nvPicPr>
          <p:cNvPr id="162" name="Google Shape;162;p21"/>
          <p:cNvPicPr preferRelativeResize="0"/>
          <p:nvPr/>
        </p:nvPicPr>
        <p:blipFill>
          <a:blip r:embed="rId3">
            <a:alphaModFix/>
          </a:blip>
          <a:stretch>
            <a:fillRect/>
          </a:stretch>
        </p:blipFill>
        <p:spPr>
          <a:xfrm>
            <a:off x="3374225" y="3247200"/>
            <a:ext cx="5400675" cy="3146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2"/>
          <p:cNvSpPr txBox="1"/>
          <p:nvPr>
            <p:ph type="title"/>
          </p:nvPr>
        </p:nvSpPr>
        <p:spPr>
          <a:xfrm>
            <a:off x="457200" y="417985"/>
            <a:ext cx="8229600" cy="106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pt-BR"/>
              <a:t>Impactos da hidrelétrica</a:t>
            </a:r>
            <a:endParaRPr/>
          </a:p>
        </p:txBody>
      </p:sp>
      <p:sp>
        <p:nvSpPr>
          <p:cNvPr id="169" name="Google Shape;169;p22"/>
          <p:cNvSpPr txBox="1"/>
          <p:nvPr>
            <p:ph idx="1" type="body"/>
          </p:nvPr>
        </p:nvSpPr>
        <p:spPr>
          <a:xfrm>
            <a:off x="457200" y="1624167"/>
            <a:ext cx="8229600" cy="4757100"/>
          </a:xfrm>
          <a:prstGeom prst="rect">
            <a:avLst/>
          </a:prstGeom>
        </p:spPr>
        <p:txBody>
          <a:bodyPr anchorCtr="0" anchor="t" bIns="91425" lIns="91425" spcFirstLastPara="1" rIns="91425" wrap="square" tIns="91425">
            <a:noAutofit/>
          </a:bodyPr>
          <a:lstStyle/>
          <a:p>
            <a:pPr indent="-406400" lvl="0" marL="457200" rtl="0" algn="l">
              <a:spcBef>
                <a:spcPts val="300"/>
              </a:spcBef>
              <a:spcAft>
                <a:spcPts val="0"/>
              </a:spcAft>
              <a:buSzPts val="2800"/>
              <a:buChar char="•"/>
            </a:pPr>
            <a:r>
              <a:rPr lang="pt-BR"/>
              <a:t>1,2 milhões de pessoas deslocadas;</a:t>
            </a:r>
            <a:endParaRPr/>
          </a:p>
          <a:p>
            <a:pPr indent="0" lvl="0" marL="457200" rtl="0" algn="l">
              <a:spcBef>
                <a:spcPts val="300"/>
              </a:spcBef>
              <a:spcAft>
                <a:spcPts val="0"/>
              </a:spcAft>
              <a:buNone/>
            </a:pPr>
            <a:r>
              <a:t/>
            </a:r>
            <a:endParaRPr/>
          </a:p>
          <a:p>
            <a:pPr indent="-406400" lvl="0" marL="457200" rtl="0" algn="l">
              <a:spcBef>
                <a:spcPts val="300"/>
              </a:spcBef>
              <a:spcAft>
                <a:spcPts val="0"/>
              </a:spcAft>
              <a:buSzPts val="2800"/>
              <a:buChar char="•"/>
            </a:pPr>
            <a:r>
              <a:rPr lang="pt-BR"/>
              <a:t>13 grandes cidades, 140 pequenas cidades e 1.350 vilarejos vilarejos;</a:t>
            </a:r>
            <a:endParaRPr/>
          </a:p>
          <a:p>
            <a:pPr indent="0" lvl="0" marL="457200" rtl="0" algn="l">
              <a:spcBef>
                <a:spcPts val="300"/>
              </a:spcBef>
              <a:spcAft>
                <a:spcPts val="0"/>
              </a:spcAft>
              <a:buNone/>
            </a:pPr>
            <a:r>
              <a:t/>
            </a:r>
            <a:endParaRPr/>
          </a:p>
          <a:p>
            <a:pPr indent="-406400" lvl="0" marL="457200" rtl="0" algn="l">
              <a:spcBef>
                <a:spcPts val="300"/>
              </a:spcBef>
              <a:spcAft>
                <a:spcPts val="0"/>
              </a:spcAft>
              <a:buSzPts val="2800"/>
              <a:buChar char="•"/>
            </a:pPr>
            <a:r>
              <a:rPr lang="pt-BR"/>
              <a:t>Acumulo de pressão sobre a terra;</a:t>
            </a:r>
            <a:endParaRPr/>
          </a:p>
          <a:p>
            <a:pPr indent="0" lvl="0" marL="457200" rtl="0" algn="l">
              <a:spcBef>
                <a:spcPts val="300"/>
              </a:spcBef>
              <a:spcAft>
                <a:spcPts val="0"/>
              </a:spcAft>
              <a:buNone/>
            </a:pPr>
            <a:r>
              <a:t/>
            </a:r>
            <a:endParaRPr/>
          </a:p>
          <a:p>
            <a:pPr indent="-406400" lvl="0" marL="457200" rtl="0" algn="l">
              <a:spcBef>
                <a:spcPts val="300"/>
              </a:spcBef>
              <a:spcAft>
                <a:spcPts val="0"/>
              </a:spcAft>
              <a:buSzPts val="2800"/>
              <a:buChar char="•"/>
            </a:pPr>
            <a:r>
              <a:rPr lang="pt-BR"/>
              <a:t>Deslizamentos</a:t>
            </a:r>
            <a:endParaRPr/>
          </a:p>
        </p:txBody>
      </p:sp>
      <p:sp>
        <p:nvSpPr>
          <p:cNvPr id="170" name="Google Shape;170;p22"/>
          <p:cNvSpPr txBox="1"/>
          <p:nvPr>
            <p:ph idx="12" type="sldNum"/>
          </p:nvPr>
        </p:nvSpPr>
        <p:spPr>
          <a:xfrm>
            <a:off x="7596335" y="0"/>
            <a:ext cx="1547700" cy="365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FFFFFF"/>
              </a:buClr>
              <a:buSzPts val="450"/>
              <a:buFont typeface="Georgia"/>
              <a:buNone/>
            </a:pPr>
            <a:fld id="{00000000-1234-1234-1234-123412341234}" type="slidenum">
              <a:rPr lang="pt-BR"/>
              <a:t>‹#›</a:t>
            </a:fld>
            <a:r>
              <a:rPr lang="pt-BR"/>
              <a:t>/86</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23"/>
          <p:cNvSpPr txBox="1"/>
          <p:nvPr>
            <p:ph type="title"/>
          </p:nvPr>
        </p:nvSpPr>
        <p:spPr>
          <a:xfrm>
            <a:off x="313975" y="260650"/>
            <a:ext cx="8642700" cy="9057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t/>
            </a:r>
            <a:endParaRPr b="1"/>
          </a:p>
          <a:p>
            <a:pPr indent="0" lvl="0" marL="0" rtl="0" algn="l">
              <a:lnSpc>
                <a:spcPct val="100000"/>
              </a:lnSpc>
              <a:spcBef>
                <a:spcPts val="0"/>
              </a:spcBef>
              <a:spcAft>
                <a:spcPts val="0"/>
              </a:spcAft>
              <a:buSzPts val="4000"/>
              <a:buNone/>
            </a:pPr>
            <a:r>
              <a:t/>
            </a:r>
            <a:endParaRPr b="1"/>
          </a:p>
          <a:p>
            <a:pPr indent="0" lvl="0" marL="0" rtl="0" algn="ctr">
              <a:lnSpc>
                <a:spcPct val="100000"/>
              </a:lnSpc>
              <a:spcBef>
                <a:spcPts val="0"/>
              </a:spcBef>
              <a:spcAft>
                <a:spcPts val="0"/>
              </a:spcAft>
              <a:buSzPts val="4000"/>
              <a:buNone/>
            </a:pPr>
            <a:r>
              <a:rPr b="1" lang="pt-BR"/>
              <a:t>Projetos de engenharia no mundo</a:t>
            </a:r>
            <a:endParaRPr b="1"/>
          </a:p>
          <a:p>
            <a:pPr indent="0" lvl="0" marL="0" rtl="0" algn="ctr">
              <a:lnSpc>
                <a:spcPct val="100000"/>
              </a:lnSpc>
              <a:spcBef>
                <a:spcPts val="0"/>
              </a:spcBef>
              <a:spcAft>
                <a:spcPts val="0"/>
              </a:spcAft>
              <a:buSzPts val="4000"/>
              <a:buNone/>
            </a:pPr>
            <a:br>
              <a:rPr lang="pt-BR"/>
            </a:br>
            <a:endParaRPr/>
          </a:p>
        </p:txBody>
      </p:sp>
      <p:sp>
        <p:nvSpPr>
          <p:cNvPr id="176" name="Google Shape;176;p23"/>
          <p:cNvSpPr txBox="1"/>
          <p:nvPr>
            <p:ph idx="1" type="body"/>
          </p:nvPr>
        </p:nvSpPr>
        <p:spPr>
          <a:xfrm>
            <a:off x="313975" y="1282000"/>
            <a:ext cx="8642700" cy="54591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300"/>
              </a:spcBef>
              <a:spcAft>
                <a:spcPts val="0"/>
              </a:spcAft>
              <a:buClr>
                <a:schemeClr val="accent3"/>
              </a:buClr>
              <a:buSzPts val="2800"/>
              <a:buFont typeface="Georgia"/>
              <a:buNone/>
            </a:pPr>
            <a:r>
              <a:rPr b="1" lang="pt-BR" sz="2400"/>
              <a:t>Repositório de resíduo nuclear da montanha yucca</a:t>
            </a:r>
            <a:endParaRPr b="1" sz="2400"/>
          </a:p>
          <a:p>
            <a:pPr indent="0" lvl="0" marL="0" rtl="0" algn="l">
              <a:spcBef>
                <a:spcPts val="300"/>
              </a:spcBef>
              <a:spcAft>
                <a:spcPts val="0"/>
              </a:spcAft>
              <a:buClr>
                <a:schemeClr val="accent3"/>
              </a:buClr>
              <a:buSzPts val="2800"/>
              <a:buFont typeface="Georgia"/>
              <a:buNone/>
            </a:pPr>
            <a:r>
              <a:rPr lang="pt-BR" sz="2400"/>
              <a:t>F</a:t>
            </a:r>
            <a:r>
              <a:rPr lang="pt-BR" sz="2400"/>
              <a:t>oi projetado para armazenar resíduo nuclear que está atualmente sendo armazenado em mais de 121 locais em torno dos Estados Unidos. O projeto diminuiu o caminho longo desde fevereiro de 2010, após anos de problemas jurídicos e políticos.</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1200"/>
          </a:p>
          <a:p>
            <a:pPr indent="0" lvl="0" marL="0" rtl="0" algn="l">
              <a:spcBef>
                <a:spcPts val="300"/>
              </a:spcBef>
              <a:spcAft>
                <a:spcPts val="0"/>
              </a:spcAft>
              <a:buClr>
                <a:schemeClr val="accent3"/>
              </a:buClr>
              <a:buSzPts val="2800"/>
              <a:buFont typeface="Georgia"/>
              <a:buNone/>
            </a:pPr>
            <a:r>
              <a:t/>
            </a:r>
            <a:endParaRPr sz="1200"/>
          </a:p>
          <a:p>
            <a:pPr indent="0" lvl="0" marL="0" rtl="0" algn="l">
              <a:spcBef>
                <a:spcPts val="300"/>
              </a:spcBef>
              <a:spcAft>
                <a:spcPts val="0"/>
              </a:spcAft>
              <a:buClr>
                <a:schemeClr val="accent3"/>
              </a:buClr>
              <a:buSzPts val="2800"/>
              <a:buFont typeface="Georgia"/>
              <a:buNone/>
            </a:pPr>
            <a:r>
              <a:rPr lang="pt-BR" sz="1200"/>
              <a:t>Fonte: engenharia.org.br</a:t>
            </a:r>
            <a:r>
              <a:rPr lang="pt-BR" sz="1400"/>
              <a:t> </a:t>
            </a:r>
            <a:endParaRPr sz="1400"/>
          </a:p>
        </p:txBody>
      </p:sp>
      <p:pic>
        <p:nvPicPr>
          <p:cNvPr id="177" name="Google Shape;177;p23"/>
          <p:cNvPicPr preferRelativeResize="0"/>
          <p:nvPr/>
        </p:nvPicPr>
        <p:blipFill>
          <a:blip r:embed="rId3">
            <a:alphaModFix/>
          </a:blip>
          <a:stretch>
            <a:fillRect/>
          </a:stretch>
        </p:blipFill>
        <p:spPr>
          <a:xfrm>
            <a:off x="2120500" y="3284825"/>
            <a:ext cx="5400675" cy="3368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 name="Shape 54"/>
        <p:cNvGrpSpPr/>
        <p:nvPr/>
      </p:nvGrpSpPr>
      <p:grpSpPr>
        <a:xfrm>
          <a:off x="0" y="0"/>
          <a:ext cx="0" cy="0"/>
          <a:chOff x="0" y="0"/>
          <a:chExt cx="0" cy="0"/>
        </a:xfrm>
      </p:grpSpPr>
      <p:sp>
        <p:nvSpPr>
          <p:cNvPr id="55" name="Google Shape;55;p6"/>
          <p:cNvSpPr txBox="1"/>
          <p:nvPr>
            <p:ph type="title"/>
          </p:nvPr>
        </p:nvSpPr>
        <p:spPr>
          <a:xfrm>
            <a:off x="445816" y="548679"/>
            <a:ext cx="8229600" cy="720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2"/>
              </a:buClr>
              <a:buSzPts val="1000"/>
              <a:buFont typeface="Calibri"/>
              <a:buNone/>
            </a:pPr>
            <a:r>
              <a:rPr b="1" i="0" lang="pt-BR" sz="4000" u="none" cap="none" strike="noStrike">
                <a:solidFill>
                  <a:schemeClr val="dk2"/>
                </a:solidFill>
                <a:latin typeface="Calibri"/>
                <a:ea typeface="Calibri"/>
                <a:cs typeface="Calibri"/>
                <a:sym typeface="Calibri"/>
              </a:rPr>
              <a:t>Sumário</a:t>
            </a:r>
            <a:endParaRPr b="1"/>
          </a:p>
        </p:txBody>
      </p:sp>
      <p:sp>
        <p:nvSpPr>
          <p:cNvPr id="56" name="Google Shape;56;p6"/>
          <p:cNvSpPr txBox="1"/>
          <p:nvPr>
            <p:ph idx="1" type="body"/>
          </p:nvPr>
        </p:nvSpPr>
        <p:spPr>
          <a:xfrm>
            <a:off x="462879" y="1412775"/>
            <a:ext cx="8117100" cy="4755900"/>
          </a:xfrm>
          <a:prstGeom prst="rect">
            <a:avLst/>
          </a:prstGeom>
          <a:noFill/>
          <a:ln>
            <a:noFill/>
          </a:ln>
        </p:spPr>
        <p:txBody>
          <a:bodyPr anchorCtr="0" anchor="t" bIns="45700" lIns="91425" spcFirstLastPara="1" rIns="91425" wrap="square" tIns="45700">
            <a:noAutofit/>
          </a:bodyPr>
          <a:lstStyle/>
          <a:p>
            <a:pPr indent="0" lvl="0" marL="0" marR="0" rtl="0" algn="l">
              <a:lnSpc>
                <a:spcPct val="140000"/>
              </a:lnSpc>
              <a:spcBef>
                <a:spcPts val="0"/>
              </a:spcBef>
              <a:spcAft>
                <a:spcPts val="0"/>
              </a:spcAft>
              <a:buNone/>
            </a:pPr>
            <a:r>
              <a:t/>
            </a:r>
            <a:endParaRPr sz="2000">
              <a:latin typeface="Arial"/>
              <a:ea typeface="Arial"/>
              <a:cs typeface="Arial"/>
              <a:sym typeface="Arial"/>
            </a:endParaRPr>
          </a:p>
          <a:p>
            <a:pPr indent="-497114" lvl="0" marL="558800" marR="0" rtl="0" algn="l">
              <a:lnSpc>
                <a:spcPct val="140000"/>
              </a:lnSpc>
              <a:spcBef>
                <a:spcPts val="0"/>
              </a:spcBef>
              <a:spcAft>
                <a:spcPts val="0"/>
              </a:spcAft>
              <a:buSzPts val="2000"/>
              <a:buFont typeface="Arial"/>
              <a:buAutoNum type="arabicPeriod"/>
            </a:pPr>
            <a:r>
              <a:rPr lang="pt-BR" sz="2000">
                <a:latin typeface="Arial"/>
                <a:ea typeface="Arial"/>
                <a:cs typeface="Arial"/>
                <a:sym typeface="Arial"/>
              </a:rPr>
              <a:t>Introdução</a:t>
            </a:r>
            <a:endParaRPr sz="2000">
              <a:latin typeface="Arial"/>
              <a:ea typeface="Arial"/>
              <a:cs typeface="Arial"/>
              <a:sym typeface="Arial"/>
            </a:endParaRPr>
          </a:p>
          <a:p>
            <a:pPr indent="-497114" lvl="0" marL="558800" marR="0" rtl="0" algn="l">
              <a:lnSpc>
                <a:spcPct val="140000"/>
              </a:lnSpc>
              <a:spcBef>
                <a:spcPts val="0"/>
              </a:spcBef>
              <a:spcAft>
                <a:spcPts val="0"/>
              </a:spcAft>
              <a:buSzPts val="2000"/>
              <a:buFont typeface="Arial"/>
              <a:buAutoNum type="arabicPeriod"/>
            </a:pPr>
            <a:r>
              <a:rPr lang="pt-BR" sz="2000">
                <a:latin typeface="Arial"/>
                <a:ea typeface="Arial"/>
                <a:cs typeface="Arial"/>
                <a:sym typeface="Arial"/>
              </a:rPr>
              <a:t>Conceito de engenharia</a:t>
            </a:r>
            <a:endParaRPr sz="2000">
              <a:latin typeface="Arial"/>
              <a:ea typeface="Arial"/>
              <a:cs typeface="Arial"/>
              <a:sym typeface="Arial"/>
            </a:endParaRPr>
          </a:p>
          <a:p>
            <a:pPr indent="-497114" lvl="0" marL="558800" marR="0" rtl="0" algn="l">
              <a:lnSpc>
                <a:spcPct val="140000"/>
              </a:lnSpc>
              <a:spcBef>
                <a:spcPts val="0"/>
              </a:spcBef>
              <a:spcAft>
                <a:spcPts val="0"/>
              </a:spcAft>
              <a:buSzPts val="2000"/>
              <a:buFont typeface="Arial"/>
              <a:buAutoNum type="arabicPeriod"/>
            </a:pPr>
            <a:r>
              <a:rPr lang="pt-BR" sz="2000">
                <a:latin typeface="Arial"/>
                <a:ea typeface="Arial"/>
                <a:cs typeface="Arial"/>
                <a:sym typeface="Arial"/>
              </a:rPr>
              <a:t>Definição de projeto de engenharia</a:t>
            </a:r>
            <a:endParaRPr sz="2000">
              <a:latin typeface="Arial"/>
              <a:ea typeface="Arial"/>
              <a:cs typeface="Arial"/>
              <a:sym typeface="Arial"/>
            </a:endParaRPr>
          </a:p>
          <a:p>
            <a:pPr indent="-497114" lvl="0" marL="558800" marR="0" rtl="0" algn="l">
              <a:lnSpc>
                <a:spcPct val="140000"/>
              </a:lnSpc>
              <a:spcBef>
                <a:spcPts val="0"/>
              </a:spcBef>
              <a:spcAft>
                <a:spcPts val="0"/>
              </a:spcAft>
              <a:buSzPts val="2000"/>
              <a:buFont typeface="Arial"/>
              <a:buAutoNum type="arabicPeriod"/>
            </a:pPr>
            <a:r>
              <a:rPr lang="pt-BR" sz="2000">
                <a:latin typeface="Arial"/>
                <a:ea typeface="Arial"/>
                <a:cs typeface="Arial"/>
                <a:sym typeface="Arial"/>
              </a:rPr>
              <a:t>Importância dos projetos de enge</a:t>
            </a:r>
            <a:r>
              <a:rPr lang="pt-BR" sz="2000">
                <a:latin typeface="Arial"/>
                <a:ea typeface="Arial"/>
                <a:cs typeface="Arial"/>
                <a:sym typeface="Arial"/>
              </a:rPr>
              <a:t>n</a:t>
            </a:r>
            <a:r>
              <a:rPr lang="pt-BR" sz="2000">
                <a:latin typeface="Arial"/>
                <a:ea typeface="Arial"/>
                <a:cs typeface="Arial"/>
                <a:sym typeface="Arial"/>
              </a:rPr>
              <a:t>haria</a:t>
            </a:r>
            <a:endParaRPr sz="2000">
              <a:latin typeface="Arial"/>
              <a:ea typeface="Arial"/>
              <a:cs typeface="Arial"/>
              <a:sym typeface="Arial"/>
            </a:endParaRPr>
          </a:p>
          <a:p>
            <a:pPr indent="-497114" lvl="0" marL="558800" marR="0" rtl="0" algn="l">
              <a:lnSpc>
                <a:spcPct val="140000"/>
              </a:lnSpc>
              <a:spcBef>
                <a:spcPts val="0"/>
              </a:spcBef>
              <a:spcAft>
                <a:spcPts val="0"/>
              </a:spcAft>
              <a:buSzPts val="2000"/>
              <a:buFont typeface="Arial"/>
              <a:buAutoNum type="arabicPeriod"/>
            </a:pPr>
            <a:r>
              <a:rPr lang="pt-BR" sz="2000">
                <a:latin typeface="Arial"/>
                <a:ea typeface="Arial"/>
                <a:cs typeface="Arial"/>
                <a:sym typeface="Arial"/>
              </a:rPr>
              <a:t>Projetos de engenharia no mundo</a:t>
            </a:r>
            <a:endParaRPr sz="2000">
              <a:latin typeface="Arial"/>
              <a:ea typeface="Arial"/>
              <a:cs typeface="Arial"/>
              <a:sym typeface="Arial"/>
            </a:endParaRPr>
          </a:p>
          <a:p>
            <a:pPr indent="-497114" lvl="0" marL="558800" marR="0" rtl="0" algn="l">
              <a:lnSpc>
                <a:spcPct val="140000"/>
              </a:lnSpc>
              <a:spcBef>
                <a:spcPts val="0"/>
              </a:spcBef>
              <a:spcAft>
                <a:spcPts val="0"/>
              </a:spcAft>
              <a:buSzPts val="2000"/>
              <a:buFont typeface="Arial"/>
              <a:buAutoNum type="arabicPeriod"/>
            </a:pPr>
            <a:r>
              <a:rPr lang="pt-BR" sz="2000">
                <a:latin typeface="Arial"/>
                <a:ea typeface="Arial"/>
                <a:cs typeface="Arial"/>
                <a:sym typeface="Arial"/>
              </a:rPr>
              <a:t>Impactos dos projetos de engenharia</a:t>
            </a:r>
            <a:endParaRPr sz="2000">
              <a:latin typeface="Arial"/>
              <a:ea typeface="Arial"/>
              <a:cs typeface="Arial"/>
              <a:sym typeface="Arial"/>
            </a:endParaRPr>
          </a:p>
          <a:p>
            <a:pPr indent="-497114" lvl="0" marL="558800" marR="0" rtl="0" algn="l">
              <a:lnSpc>
                <a:spcPct val="140000"/>
              </a:lnSpc>
              <a:spcBef>
                <a:spcPts val="0"/>
              </a:spcBef>
              <a:spcAft>
                <a:spcPts val="0"/>
              </a:spcAft>
              <a:buSzPts val="2000"/>
              <a:buFont typeface="Arial"/>
              <a:buAutoNum type="arabicPeriod"/>
            </a:pPr>
            <a:r>
              <a:rPr lang="pt-BR" sz="2000">
                <a:latin typeface="Arial"/>
                <a:ea typeface="Arial"/>
                <a:cs typeface="Arial"/>
                <a:sym typeface="Arial"/>
              </a:rPr>
              <a:t>Conclusão</a:t>
            </a:r>
            <a:endParaRPr sz="2000">
              <a:latin typeface="Arial"/>
              <a:ea typeface="Arial"/>
              <a:cs typeface="Arial"/>
              <a:sym typeface="Arial"/>
            </a:endParaRPr>
          </a:p>
          <a:p>
            <a:pPr indent="-497114" lvl="0" marL="558800" marR="0" rtl="0" algn="l">
              <a:lnSpc>
                <a:spcPct val="140000"/>
              </a:lnSpc>
              <a:spcBef>
                <a:spcPts val="0"/>
              </a:spcBef>
              <a:spcAft>
                <a:spcPts val="0"/>
              </a:spcAft>
              <a:buSzPts val="2000"/>
              <a:buFont typeface="Arial"/>
              <a:buAutoNum type="arabicPeriod"/>
            </a:pPr>
            <a:r>
              <a:rPr lang="pt-BR" sz="2000">
                <a:latin typeface="Arial"/>
                <a:ea typeface="Arial"/>
                <a:cs typeface="Arial"/>
                <a:sym typeface="Arial"/>
              </a:rPr>
              <a:t>Referências Bibliográficas</a:t>
            </a:r>
            <a:endParaRPr sz="2000">
              <a:latin typeface="Arial"/>
              <a:ea typeface="Arial"/>
              <a:cs typeface="Arial"/>
              <a:sym typeface="Arial"/>
            </a:endParaRPr>
          </a:p>
          <a:p>
            <a:pPr indent="0" lvl="0" marL="457200" marR="0" rtl="0" algn="l">
              <a:lnSpc>
                <a:spcPct val="140000"/>
              </a:lnSpc>
              <a:spcBef>
                <a:spcPts val="0"/>
              </a:spcBef>
              <a:spcAft>
                <a:spcPts val="0"/>
              </a:spcAft>
              <a:buNone/>
            </a:pPr>
            <a:r>
              <a:t/>
            </a:r>
            <a:endParaRPr sz="2000">
              <a:latin typeface="Arial"/>
              <a:ea typeface="Arial"/>
              <a:cs typeface="Arial"/>
              <a:sym typeface="Arial"/>
            </a:endParaRPr>
          </a:p>
          <a:p>
            <a:pPr indent="-370114" lvl="0" marL="558800" marR="0" rtl="0" algn="l">
              <a:lnSpc>
                <a:spcPct val="140000"/>
              </a:lnSpc>
              <a:spcBef>
                <a:spcPts val="0"/>
              </a:spcBef>
              <a:spcAft>
                <a:spcPts val="0"/>
              </a:spcAft>
              <a:buClr>
                <a:srgbClr val="00408B"/>
              </a:buClr>
              <a:buSzPts val="2000"/>
              <a:buFont typeface="Arial"/>
              <a:buNone/>
            </a:pPr>
            <a:r>
              <a:t/>
            </a:r>
            <a:endParaRPr sz="2000">
              <a:latin typeface="Arial"/>
              <a:ea typeface="Arial"/>
              <a:cs typeface="Arial"/>
              <a:sym typeface="Arial"/>
            </a:endParaRPr>
          </a:p>
          <a:p>
            <a:pPr indent="-370114" lvl="0" marL="558800" marR="0" rtl="0" algn="l">
              <a:lnSpc>
                <a:spcPct val="140000"/>
              </a:lnSpc>
              <a:spcBef>
                <a:spcPts val="0"/>
              </a:spcBef>
              <a:spcAft>
                <a:spcPts val="0"/>
              </a:spcAft>
              <a:buClr>
                <a:srgbClr val="00408B"/>
              </a:buClr>
              <a:buSzPts val="2000"/>
              <a:buFont typeface="Arial"/>
              <a:buNone/>
            </a:pPr>
            <a:r>
              <a:t/>
            </a:r>
            <a:endParaRPr sz="2000">
              <a:latin typeface="Arial"/>
              <a:ea typeface="Arial"/>
              <a:cs typeface="Arial"/>
              <a:sym typeface="Arial"/>
            </a:endParaRPr>
          </a:p>
          <a:p>
            <a:pPr indent="-508" lvl="1" marL="394208" marR="0" rtl="0" algn="l">
              <a:lnSpc>
                <a:spcPct val="140000"/>
              </a:lnSpc>
              <a:spcBef>
                <a:spcPts val="300"/>
              </a:spcBef>
              <a:spcAft>
                <a:spcPts val="0"/>
              </a:spcAft>
              <a:buClr>
                <a:srgbClr val="00408B"/>
              </a:buClr>
              <a:buSzPts val="550"/>
              <a:buFont typeface="Georgia"/>
              <a:buNone/>
            </a:pPr>
            <a:r>
              <a:t/>
            </a:r>
            <a:endParaRPr b="0" i="1" sz="2200" u="none" cap="none" strike="noStrike">
              <a:solidFill>
                <a:schemeClr val="dk1"/>
              </a:solidFill>
              <a:latin typeface="Arial"/>
              <a:ea typeface="Arial"/>
              <a:cs typeface="Arial"/>
              <a:sym typeface="Arial"/>
            </a:endParaRPr>
          </a:p>
          <a:p>
            <a:pPr indent="-457200" lvl="0" marL="558800" marR="0" rtl="0" algn="l">
              <a:lnSpc>
                <a:spcPct val="140000"/>
              </a:lnSpc>
              <a:spcBef>
                <a:spcPts val="300"/>
              </a:spcBef>
              <a:spcAft>
                <a:spcPts val="0"/>
              </a:spcAft>
              <a:buClr>
                <a:srgbClr val="00408B"/>
              </a:buClr>
              <a:buSzPts val="1646"/>
              <a:buFont typeface="Georgia"/>
              <a:buNone/>
            </a:pPr>
            <a:r>
              <a:t/>
            </a:r>
            <a:endParaRPr b="0" i="0" sz="2400" u="none" cap="none" strike="noStrike">
              <a:solidFill>
                <a:schemeClr val="dk1"/>
              </a:solidFill>
              <a:latin typeface="Arial"/>
              <a:ea typeface="Arial"/>
              <a:cs typeface="Arial"/>
              <a:sym typeface="Arial"/>
            </a:endParaRPr>
          </a:p>
        </p:txBody>
      </p:sp>
      <p:sp>
        <p:nvSpPr>
          <p:cNvPr id="57" name="Google Shape;57;p6"/>
          <p:cNvSpPr txBox="1"/>
          <p:nvPr/>
        </p:nvSpPr>
        <p:spPr>
          <a:xfrm>
            <a:off x="0" y="6442050"/>
            <a:ext cx="6433499"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75"/>
              <a:buFont typeface="Arial"/>
              <a:buNone/>
            </a:pPr>
            <a:r>
              <a:rPr b="0" i="0" lang="pt-BR" sz="1100" u="none" cap="none" strike="noStrike">
                <a:solidFill>
                  <a:srgbClr val="000000"/>
                </a:solidFill>
                <a:latin typeface="Arial"/>
                <a:ea typeface="Arial"/>
                <a:cs typeface="Arial"/>
                <a:sym typeface="Arial"/>
              </a:rPr>
              <a:t>EMC 5</a:t>
            </a:r>
            <a:r>
              <a:rPr lang="pt-BR" sz="1100"/>
              <a:t>003 </a:t>
            </a:r>
            <a:r>
              <a:rPr b="0" i="0" lang="pt-BR" sz="1100" u="none" cap="none" strike="noStrike">
                <a:solidFill>
                  <a:srgbClr val="000000"/>
                </a:solidFill>
                <a:latin typeface="Arial"/>
                <a:ea typeface="Arial"/>
                <a:cs typeface="Arial"/>
                <a:sym typeface="Arial"/>
              </a:rPr>
              <a:t>– Tecnologia e Desenvolvimento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75"/>
              <a:buFont typeface="Arial"/>
              <a:buNone/>
            </a:pPr>
            <a:r>
              <a:rPr lang="pt-BR" sz="1100"/>
              <a:t>Como e por que os projetos de engenharia impactam a sociedade</a:t>
            </a:r>
            <a:endParaRPr b="0" i="0" sz="1100" u="none" cap="none" strike="noStrike">
              <a:solidFill>
                <a:srgbClr val="000000"/>
              </a:solidFill>
              <a:latin typeface="Arial"/>
              <a:ea typeface="Arial"/>
              <a:cs typeface="Arial"/>
              <a:sym typeface="Arial"/>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4"/>
          <p:cNvSpPr txBox="1"/>
          <p:nvPr>
            <p:ph type="title"/>
          </p:nvPr>
        </p:nvSpPr>
        <p:spPr>
          <a:xfrm>
            <a:off x="313975" y="260650"/>
            <a:ext cx="8642700" cy="8064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t/>
            </a:r>
            <a:endParaRPr b="1"/>
          </a:p>
          <a:p>
            <a:pPr indent="0" lvl="0" marL="0" rtl="0" algn="l">
              <a:lnSpc>
                <a:spcPct val="100000"/>
              </a:lnSpc>
              <a:spcBef>
                <a:spcPts val="0"/>
              </a:spcBef>
              <a:spcAft>
                <a:spcPts val="0"/>
              </a:spcAft>
              <a:buSzPts val="4000"/>
              <a:buNone/>
            </a:pPr>
            <a:r>
              <a:t/>
            </a:r>
            <a:endParaRPr b="1"/>
          </a:p>
          <a:p>
            <a:pPr indent="0" lvl="0" marL="0" rtl="0" algn="ctr">
              <a:lnSpc>
                <a:spcPct val="100000"/>
              </a:lnSpc>
              <a:spcBef>
                <a:spcPts val="0"/>
              </a:spcBef>
              <a:spcAft>
                <a:spcPts val="0"/>
              </a:spcAft>
              <a:buSzPts val="4000"/>
              <a:buNone/>
            </a:pPr>
            <a:r>
              <a:rPr b="1" lang="pt-BR"/>
              <a:t>Projetos de engenharia no mundo</a:t>
            </a:r>
            <a:endParaRPr b="1"/>
          </a:p>
          <a:p>
            <a:pPr indent="0" lvl="0" marL="0" rtl="0" algn="ctr">
              <a:lnSpc>
                <a:spcPct val="100000"/>
              </a:lnSpc>
              <a:spcBef>
                <a:spcPts val="0"/>
              </a:spcBef>
              <a:spcAft>
                <a:spcPts val="0"/>
              </a:spcAft>
              <a:buSzPts val="4000"/>
              <a:buNone/>
            </a:pPr>
            <a:br>
              <a:rPr lang="pt-BR"/>
            </a:br>
            <a:endParaRPr/>
          </a:p>
        </p:txBody>
      </p:sp>
      <p:sp>
        <p:nvSpPr>
          <p:cNvPr id="183" name="Google Shape;183;p24"/>
          <p:cNvSpPr txBox="1"/>
          <p:nvPr>
            <p:ph idx="1" type="body"/>
          </p:nvPr>
        </p:nvSpPr>
        <p:spPr>
          <a:xfrm>
            <a:off x="313975" y="1133275"/>
            <a:ext cx="8642700" cy="57246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300"/>
              </a:spcBef>
              <a:spcAft>
                <a:spcPts val="0"/>
              </a:spcAft>
              <a:buClr>
                <a:schemeClr val="accent3"/>
              </a:buClr>
              <a:buSzPts val="2800"/>
              <a:buFont typeface="Georgia"/>
              <a:buNone/>
            </a:pPr>
            <a:r>
              <a:rPr b="1" lang="pt-BR" sz="2400"/>
              <a:t>Canal Panamá</a:t>
            </a:r>
            <a:endParaRPr b="1" sz="2400"/>
          </a:p>
          <a:p>
            <a:pPr indent="0" lvl="0" marL="0" rtl="0" algn="l">
              <a:spcBef>
                <a:spcPts val="300"/>
              </a:spcBef>
              <a:spcAft>
                <a:spcPts val="0"/>
              </a:spcAft>
              <a:buClr>
                <a:schemeClr val="accent3"/>
              </a:buClr>
              <a:buSzPts val="2800"/>
              <a:buFont typeface="Georgia"/>
              <a:buNone/>
            </a:pPr>
            <a:r>
              <a:rPr lang="pt-BR" sz="2400"/>
              <a:t>Esse projeto criou um impacto sobre rotas comerciais entre o Oceano Pacífico e Atlântico. Diminuiu o tempo de viagem em cerca de metade para navios de carga.</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1400"/>
          </a:p>
          <a:p>
            <a:pPr indent="0" lvl="0" marL="0" rtl="0" algn="l">
              <a:spcBef>
                <a:spcPts val="300"/>
              </a:spcBef>
              <a:spcAft>
                <a:spcPts val="0"/>
              </a:spcAft>
              <a:buClr>
                <a:schemeClr val="accent3"/>
              </a:buClr>
              <a:buSzPts val="2800"/>
              <a:buFont typeface="Georgia"/>
              <a:buNone/>
            </a:pPr>
            <a:r>
              <a:t/>
            </a:r>
            <a:endParaRPr sz="1400"/>
          </a:p>
          <a:p>
            <a:pPr indent="0" lvl="0" marL="0" rtl="0" algn="l">
              <a:spcBef>
                <a:spcPts val="300"/>
              </a:spcBef>
              <a:spcAft>
                <a:spcPts val="0"/>
              </a:spcAft>
              <a:buClr>
                <a:schemeClr val="accent3"/>
              </a:buClr>
              <a:buSzPts val="2800"/>
              <a:buFont typeface="Georgia"/>
              <a:buNone/>
            </a:pPr>
            <a:r>
              <a:t/>
            </a:r>
            <a:endParaRPr sz="1400"/>
          </a:p>
          <a:p>
            <a:pPr indent="0" lvl="0" marL="0" rtl="0" algn="l">
              <a:spcBef>
                <a:spcPts val="300"/>
              </a:spcBef>
              <a:spcAft>
                <a:spcPts val="0"/>
              </a:spcAft>
              <a:buClr>
                <a:schemeClr val="accent3"/>
              </a:buClr>
              <a:buSzPts val="2800"/>
              <a:buFont typeface="Georgia"/>
              <a:buNone/>
            </a:pPr>
            <a:r>
              <a:rPr lang="pt-BR" sz="1400"/>
              <a:t> </a:t>
            </a:r>
            <a:endParaRPr sz="1400"/>
          </a:p>
          <a:p>
            <a:pPr indent="0" lvl="0" marL="0" rtl="0" algn="l">
              <a:spcBef>
                <a:spcPts val="300"/>
              </a:spcBef>
              <a:spcAft>
                <a:spcPts val="0"/>
              </a:spcAft>
              <a:buClr>
                <a:schemeClr val="accent3"/>
              </a:buClr>
              <a:buSzPts val="2800"/>
              <a:buFont typeface="Georgia"/>
              <a:buNone/>
            </a:pPr>
            <a:r>
              <a:t/>
            </a:r>
            <a:endParaRPr sz="1400"/>
          </a:p>
          <a:p>
            <a:pPr indent="0" lvl="0" marL="0" rtl="0" algn="l">
              <a:spcBef>
                <a:spcPts val="300"/>
              </a:spcBef>
              <a:spcAft>
                <a:spcPts val="0"/>
              </a:spcAft>
              <a:buClr>
                <a:schemeClr val="accent3"/>
              </a:buClr>
              <a:buSzPts val="2800"/>
              <a:buFont typeface="Georgia"/>
              <a:buNone/>
            </a:pPr>
            <a:r>
              <a:rPr lang="pt-BR" sz="1400"/>
              <a:t>       </a:t>
            </a:r>
            <a:endParaRPr sz="1400"/>
          </a:p>
          <a:p>
            <a:pPr indent="0" lvl="0" marL="0" rtl="0" algn="l">
              <a:spcBef>
                <a:spcPts val="300"/>
              </a:spcBef>
              <a:spcAft>
                <a:spcPts val="0"/>
              </a:spcAft>
              <a:buClr>
                <a:schemeClr val="accent3"/>
              </a:buClr>
              <a:buSzPts val="2800"/>
              <a:buFont typeface="Georgia"/>
              <a:buNone/>
            </a:pPr>
            <a:r>
              <a:rPr lang="pt-BR" sz="1200"/>
              <a:t> </a:t>
            </a:r>
            <a:r>
              <a:rPr lang="pt-BR" sz="1200"/>
              <a:t>Fonte: https://top10mais.org/top-10-maiores-obras-da-engenharia-no-mundo</a:t>
            </a:r>
            <a:endParaRPr sz="1200"/>
          </a:p>
        </p:txBody>
      </p:sp>
      <p:pic>
        <p:nvPicPr>
          <p:cNvPr id="184" name="Google Shape;184;p24"/>
          <p:cNvPicPr preferRelativeResize="0"/>
          <p:nvPr/>
        </p:nvPicPr>
        <p:blipFill>
          <a:blip r:embed="rId3">
            <a:alphaModFix/>
          </a:blip>
          <a:stretch>
            <a:fillRect/>
          </a:stretch>
        </p:blipFill>
        <p:spPr>
          <a:xfrm>
            <a:off x="466625" y="2778025"/>
            <a:ext cx="8337400" cy="3874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5"/>
          <p:cNvSpPr txBox="1"/>
          <p:nvPr>
            <p:ph type="title"/>
          </p:nvPr>
        </p:nvSpPr>
        <p:spPr>
          <a:xfrm>
            <a:off x="313975" y="260650"/>
            <a:ext cx="8642700" cy="8064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t/>
            </a:r>
            <a:endParaRPr b="1"/>
          </a:p>
          <a:p>
            <a:pPr indent="0" lvl="0" marL="0" rtl="0" algn="l">
              <a:lnSpc>
                <a:spcPct val="100000"/>
              </a:lnSpc>
              <a:spcBef>
                <a:spcPts val="0"/>
              </a:spcBef>
              <a:spcAft>
                <a:spcPts val="0"/>
              </a:spcAft>
              <a:buSzPts val="4000"/>
              <a:buNone/>
            </a:pPr>
            <a:r>
              <a:t/>
            </a:r>
            <a:endParaRPr b="1"/>
          </a:p>
          <a:p>
            <a:pPr indent="0" lvl="0" marL="0" rtl="0" algn="ctr">
              <a:lnSpc>
                <a:spcPct val="100000"/>
              </a:lnSpc>
              <a:spcBef>
                <a:spcPts val="0"/>
              </a:spcBef>
              <a:spcAft>
                <a:spcPts val="0"/>
              </a:spcAft>
              <a:buSzPts val="4000"/>
              <a:buNone/>
            </a:pPr>
            <a:r>
              <a:rPr b="1" lang="pt-BR"/>
              <a:t>Projetos de engenharia no mundo</a:t>
            </a:r>
            <a:endParaRPr b="1"/>
          </a:p>
          <a:p>
            <a:pPr indent="0" lvl="0" marL="0" rtl="0" algn="ctr">
              <a:lnSpc>
                <a:spcPct val="100000"/>
              </a:lnSpc>
              <a:spcBef>
                <a:spcPts val="0"/>
              </a:spcBef>
              <a:spcAft>
                <a:spcPts val="0"/>
              </a:spcAft>
              <a:buSzPts val="4000"/>
              <a:buNone/>
            </a:pPr>
            <a:br>
              <a:rPr lang="pt-BR"/>
            </a:br>
            <a:endParaRPr/>
          </a:p>
        </p:txBody>
      </p:sp>
      <p:sp>
        <p:nvSpPr>
          <p:cNvPr id="190" name="Google Shape;190;p25"/>
          <p:cNvSpPr txBox="1"/>
          <p:nvPr>
            <p:ph idx="1" type="body"/>
          </p:nvPr>
        </p:nvSpPr>
        <p:spPr>
          <a:xfrm>
            <a:off x="313975" y="1133275"/>
            <a:ext cx="8642700" cy="56517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300"/>
              </a:spcBef>
              <a:spcAft>
                <a:spcPts val="0"/>
              </a:spcAft>
              <a:buClr>
                <a:schemeClr val="accent3"/>
              </a:buClr>
              <a:buSzPts val="2800"/>
              <a:buFont typeface="Georgia"/>
              <a:buNone/>
            </a:pPr>
            <a:r>
              <a:rPr b="1" lang="pt-BR" sz="2400"/>
              <a:t>Trem transatlântico</a:t>
            </a:r>
            <a:endParaRPr b="1" sz="2400"/>
          </a:p>
          <a:p>
            <a:pPr indent="0" lvl="0" marL="0" rtl="0" algn="l">
              <a:spcBef>
                <a:spcPts val="300"/>
              </a:spcBef>
              <a:spcAft>
                <a:spcPts val="0"/>
              </a:spcAft>
              <a:buClr>
                <a:schemeClr val="accent3"/>
              </a:buClr>
              <a:buSzPts val="2800"/>
              <a:buFont typeface="Georgia"/>
              <a:buNone/>
            </a:pPr>
            <a:r>
              <a:rPr lang="pt-BR" sz="2400"/>
              <a:t>O projeto </a:t>
            </a:r>
            <a:r>
              <a:rPr lang="pt-BR" sz="2400"/>
              <a:t>permitirá</a:t>
            </a:r>
            <a:r>
              <a:rPr lang="pt-BR" sz="2400"/>
              <a:t> viajar em New York e de volta a Londres em menos de uma hora. O trem transatlântico proposto estará viajando 6.500 km por hora ao longo de um túnel oceânico submerso.</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rPr lang="pt-BR" sz="1400"/>
              <a:t>        </a:t>
            </a:r>
            <a:endParaRPr sz="1400"/>
          </a:p>
          <a:p>
            <a:pPr indent="0" lvl="0" marL="0" rtl="0" algn="l">
              <a:spcBef>
                <a:spcPts val="300"/>
              </a:spcBef>
              <a:spcAft>
                <a:spcPts val="0"/>
              </a:spcAft>
              <a:buClr>
                <a:schemeClr val="accent3"/>
              </a:buClr>
              <a:buSzPts val="2800"/>
              <a:buFont typeface="Georgia"/>
              <a:buNone/>
            </a:pPr>
            <a:r>
              <a:rPr lang="pt-BR" sz="1400"/>
              <a:t>                          </a:t>
            </a:r>
            <a:endParaRPr sz="1400"/>
          </a:p>
          <a:p>
            <a:pPr indent="0" lvl="0" marL="0" rtl="0" algn="l">
              <a:spcBef>
                <a:spcPts val="300"/>
              </a:spcBef>
              <a:spcAft>
                <a:spcPts val="0"/>
              </a:spcAft>
              <a:buClr>
                <a:schemeClr val="accent3"/>
              </a:buClr>
              <a:buSzPts val="2800"/>
              <a:buFont typeface="Georgia"/>
              <a:buNone/>
            </a:pPr>
            <a:r>
              <a:t/>
            </a:r>
            <a:endParaRPr sz="1400"/>
          </a:p>
          <a:p>
            <a:pPr indent="0" lvl="0" marL="0" rtl="0" algn="l">
              <a:spcBef>
                <a:spcPts val="300"/>
              </a:spcBef>
              <a:spcAft>
                <a:spcPts val="0"/>
              </a:spcAft>
              <a:buClr>
                <a:schemeClr val="accent3"/>
              </a:buClr>
              <a:buSzPts val="2800"/>
              <a:buFont typeface="Georgia"/>
              <a:buNone/>
            </a:pPr>
            <a:r>
              <a:t/>
            </a:r>
            <a:endParaRPr sz="1400"/>
          </a:p>
          <a:p>
            <a:pPr indent="0" lvl="0" marL="0" rtl="0" algn="l">
              <a:spcBef>
                <a:spcPts val="300"/>
              </a:spcBef>
              <a:spcAft>
                <a:spcPts val="0"/>
              </a:spcAft>
              <a:buClr>
                <a:schemeClr val="accent3"/>
              </a:buClr>
              <a:buSzPts val="2800"/>
              <a:buFont typeface="Georgia"/>
              <a:buNone/>
            </a:pPr>
            <a:r>
              <a:rPr lang="pt-BR" sz="1400"/>
              <a:t>    Fonte: https://top10mais.org/top-10-maiores-obras-da-engenharia-no-mundo</a:t>
            </a:r>
            <a:endParaRPr sz="1400"/>
          </a:p>
        </p:txBody>
      </p:sp>
      <p:pic>
        <p:nvPicPr>
          <p:cNvPr id="191" name="Google Shape;191;p25"/>
          <p:cNvPicPr preferRelativeResize="0"/>
          <p:nvPr/>
        </p:nvPicPr>
        <p:blipFill>
          <a:blip r:embed="rId3">
            <a:alphaModFix/>
          </a:blip>
          <a:stretch>
            <a:fillRect/>
          </a:stretch>
        </p:blipFill>
        <p:spPr>
          <a:xfrm>
            <a:off x="589250" y="3104000"/>
            <a:ext cx="8099225" cy="33600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26"/>
          <p:cNvSpPr txBox="1"/>
          <p:nvPr>
            <p:ph type="title"/>
          </p:nvPr>
        </p:nvSpPr>
        <p:spPr>
          <a:xfrm>
            <a:off x="313975" y="260650"/>
            <a:ext cx="8642700" cy="8064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t/>
            </a:r>
            <a:endParaRPr b="1"/>
          </a:p>
          <a:p>
            <a:pPr indent="0" lvl="0" marL="0" rtl="0" algn="l">
              <a:lnSpc>
                <a:spcPct val="100000"/>
              </a:lnSpc>
              <a:spcBef>
                <a:spcPts val="0"/>
              </a:spcBef>
              <a:spcAft>
                <a:spcPts val="0"/>
              </a:spcAft>
              <a:buSzPts val="4000"/>
              <a:buNone/>
            </a:pPr>
            <a:r>
              <a:t/>
            </a:r>
            <a:endParaRPr b="1"/>
          </a:p>
          <a:p>
            <a:pPr indent="0" lvl="0" marL="0" rtl="0" algn="ctr">
              <a:lnSpc>
                <a:spcPct val="100000"/>
              </a:lnSpc>
              <a:spcBef>
                <a:spcPts val="0"/>
              </a:spcBef>
              <a:spcAft>
                <a:spcPts val="0"/>
              </a:spcAft>
              <a:buSzPts val="4000"/>
              <a:buNone/>
            </a:pPr>
            <a:r>
              <a:rPr b="1" lang="pt-BR"/>
              <a:t>Projetos de engenharia no mundo</a:t>
            </a:r>
            <a:endParaRPr b="1"/>
          </a:p>
          <a:p>
            <a:pPr indent="0" lvl="0" marL="0" rtl="0" algn="ctr">
              <a:lnSpc>
                <a:spcPct val="100000"/>
              </a:lnSpc>
              <a:spcBef>
                <a:spcPts val="0"/>
              </a:spcBef>
              <a:spcAft>
                <a:spcPts val="0"/>
              </a:spcAft>
              <a:buSzPts val="4000"/>
              <a:buNone/>
            </a:pPr>
            <a:br>
              <a:rPr lang="pt-BR"/>
            </a:br>
            <a:endParaRPr/>
          </a:p>
        </p:txBody>
      </p:sp>
      <p:sp>
        <p:nvSpPr>
          <p:cNvPr id="197" name="Google Shape;197;p26"/>
          <p:cNvSpPr txBox="1"/>
          <p:nvPr>
            <p:ph idx="1" type="body"/>
          </p:nvPr>
        </p:nvSpPr>
        <p:spPr>
          <a:xfrm>
            <a:off x="313975" y="1133275"/>
            <a:ext cx="8642700" cy="56517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300"/>
              </a:spcBef>
              <a:spcAft>
                <a:spcPts val="0"/>
              </a:spcAft>
              <a:buClr>
                <a:schemeClr val="accent3"/>
              </a:buClr>
              <a:buSzPts val="2800"/>
              <a:buFont typeface="Georgia"/>
              <a:buNone/>
            </a:pPr>
            <a:r>
              <a:rPr b="1" lang="pt-BR" sz="2400"/>
              <a:t>Trem transatlântico</a:t>
            </a:r>
            <a:endParaRPr b="1" sz="2400"/>
          </a:p>
          <a:p>
            <a:pPr indent="0" lvl="0" marL="0" rtl="0" algn="l">
              <a:spcBef>
                <a:spcPts val="300"/>
              </a:spcBef>
              <a:spcAft>
                <a:spcPts val="0"/>
              </a:spcAft>
              <a:buClr>
                <a:schemeClr val="accent3"/>
              </a:buClr>
              <a:buSzPts val="2800"/>
              <a:buFont typeface="Georgia"/>
              <a:buNone/>
            </a:pPr>
            <a:r>
              <a:rPr lang="pt-BR" sz="2400"/>
              <a:t>O projeto ainda está em análise, no entanto, há complicações que devem ser trabalhadas, esse projeto envolveria um custo enorme de 100 U$ bilhões.</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1400"/>
          </a:p>
          <a:p>
            <a:pPr indent="0" lvl="0" marL="0" rtl="0" algn="l">
              <a:spcBef>
                <a:spcPts val="300"/>
              </a:spcBef>
              <a:spcAft>
                <a:spcPts val="0"/>
              </a:spcAft>
              <a:buClr>
                <a:schemeClr val="accent3"/>
              </a:buClr>
              <a:buSzPts val="2800"/>
              <a:buFont typeface="Georgia"/>
              <a:buNone/>
            </a:pPr>
            <a:r>
              <a:t/>
            </a:r>
            <a:endParaRPr sz="1400"/>
          </a:p>
          <a:p>
            <a:pPr indent="0" lvl="0" marL="0" rtl="0" algn="l">
              <a:spcBef>
                <a:spcPts val="300"/>
              </a:spcBef>
              <a:spcAft>
                <a:spcPts val="0"/>
              </a:spcAft>
              <a:buClr>
                <a:schemeClr val="accent3"/>
              </a:buClr>
              <a:buSzPts val="2800"/>
              <a:buFont typeface="Georgia"/>
              <a:buNone/>
            </a:pPr>
            <a:r>
              <a:t/>
            </a:r>
            <a:endParaRPr sz="1400"/>
          </a:p>
          <a:p>
            <a:pPr indent="0" lvl="0" marL="0" rtl="0" algn="l">
              <a:spcBef>
                <a:spcPts val="300"/>
              </a:spcBef>
              <a:spcAft>
                <a:spcPts val="0"/>
              </a:spcAft>
              <a:buClr>
                <a:schemeClr val="accent3"/>
              </a:buClr>
              <a:buSzPts val="2800"/>
              <a:buFont typeface="Georgia"/>
              <a:buNone/>
            </a:pPr>
            <a:r>
              <a:rPr lang="pt-BR" sz="1400"/>
              <a:t>        </a:t>
            </a:r>
            <a:endParaRPr sz="1400"/>
          </a:p>
          <a:p>
            <a:pPr indent="0" lvl="0" marL="0" rtl="0" algn="l">
              <a:spcBef>
                <a:spcPts val="300"/>
              </a:spcBef>
              <a:spcAft>
                <a:spcPts val="0"/>
              </a:spcAft>
              <a:buClr>
                <a:schemeClr val="accent3"/>
              </a:buClr>
              <a:buSzPts val="2800"/>
              <a:buFont typeface="Georgia"/>
              <a:buNone/>
            </a:pPr>
            <a:r>
              <a:rPr lang="pt-BR" sz="1400"/>
              <a:t>                          </a:t>
            </a:r>
            <a:endParaRPr sz="1400"/>
          </a:p>
          <a:p>
            <a:pPr indent="0" lvl="0" marL="0" rtl="0" algn="l">
              <a:spcBef>
                <a:spcPts val="300"/>
              </a:spcBef>
              <a:spcAft>
                <a:spcPts val="0"/>
              </a:spcAft>
              <a:buClr>
                <a:schemeClr val="accent3"/>
              </a:buClr>
              <a:buSzPts val="2800"/>
              <a:buFont typeface="Georgia"/>
              <a:buNone/>
            </a:pPr>
            <a:r>
              <a:rPr lang="pt-BR" sz="1400"/>
              <a:t>    Fonte: https://top10mais.org/top-10-maiores-obras-da-engenharia-no-mundo</a:t>
            </a:r>
            <a:endParaRPr sz="1400"/>
          </a:p>
        </p:txBody>
      </p:sp>
      <p:pic>
        <p:nvPicPr>
          <p:cNvPr id="198" name="Google Shape;198;p26"/>
          <p:cNvPicPr preferRelativeResize="0"/>
          <p:nvPr/>
        </p:nvPicPr>
        <p:blipFill>
          <a:blip r:embed="rId3">
            <a:alphaModFix/>
          </a:blip>
          <a:stretch>
            <a:fillRect/>
          </a:stretch>
        </p:blipFill>
        <p:spPr>
          <a:xfrm>
            <a:off x="589250" y="2855925"/>
            <a:ext cx="8111750" cy="35454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27"/>
          <p:cNvSpPr txBox="1"/>
          <p:nvPr>
            <p:ph type="title"/>
          </p:nvPr>
        </p:nvSpPr>
        <p:spPr>
          <a:xfrm>
            <a:off x="313975" y="260650"/>
            <a:ext cx="8642700" cy="8064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t/>
            </a:r>
            <a:endParaRPr b="1"/>
          </a:p>
          <a:p>
            <a:pPr indent="0" lvl="0" marL="0" rtl="0" algn="l">
              <a:lnSpc>
                <a:spcPct val="100000"/>
              </a:lnSpc>
              <a:spcBef>
                <a:spcPts val="0"/>
              </a:spcBef>
              <a:spcAft>
                <a:spcPts val="0"/>
              </a:spcAft>
              <a:buSzPts val="4000"/>
              <a:buNone/>
            </a:pPr>
            <a:r>
              <a:t/>
            </a:r>
            <a:endParaRPr b="1"/>
          </a:p>
          <a:p>
            <a:pPr indent="0" lvl="0" marL="0" rtl="0" algn="ctr">
              <a:lnSpc>
                <a:spcPct val="100000"/>
              </a:lnSpc>
              <a:spcBef>
                <a:spcPts val="0"/>
              </a:spcBef>
              <a:spcAft>
                <a:spcPts val="0"/>
              </a:spcAft>
              <a:buSzPts val="4000"/>
              <a:buNone/>
            </a:pPr>
            <a:r>
              <a:rPr b="1" lang="pt-BR"/>
              <a:t>Projetos de engenharia no mundo</a:t>
            </a:r>
            <a:endParaRPr b="1"/>
          </a:p>
          <a:p>
            <a:pPr indent="0" lvl="0" marL="0" rtl="0" algn="ctr">
              <a:lnSpc>
                <a:spcPct val="100000"/>
              </a:lnSpc>
              <a:spcBef>
                <a:spcPts val="0"/>
              </a:spcBef>
              <a:spcAft>
                <a:spcPts val="0"/>
              </a:spcAft>
              <a:buSzPts val="4000"/>
              <a:buNone/>
            </a:pPr>
            <a:br>
              <a:rPr lang="pt-BR"/>
            </a:br>
            <a:endParaRPr/>
          </a:p>
        </p:txBody>
      </p:sp>
      <p:sp>
        <p:nvSpPr>
          <p:cNvPr id="204" name="Google Shape;204;p27"/>
          <p:cNvSpPr txBox="1"/>
          <p:nvPr>
            <p:ph idx="1" type="body"/>
          </p:nvPr>
        </p:nvSpPr>
        <p:spPr>
          <a:xfrm>
            <a:off x="313975" y="1133275"/>
            <a:ext cx="8642700" cy="56517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300"/>
              </a:spcBef>
              <a:spcAft>
                <a:spcPts val="0"/>
              </a:spcAft>
              <a:buClr>
                <a:schemeClr val="accent3"/>
              </a:buClr>
              <a:buSzPts val="2800"/>
              <a:buFont typeface="Georgia"/>
              <a:buNone/>
            </a:pPr>
            <a:r>
              <a:rPr b="1" lang="pt-BR" sz="2400"/>
              <a:t>Sky cities (Cidades do céu)</a:t>
            </a:r>
            <a:endParaRPr b="1" sz="2400"/>
          </a:p>
          <a:p>
            <a:pPr indent="0" lvl="0" marL="0" rtl="0" algn="l">
              <a:spcBef>
                <a:spcPts val="300"/>
              </a:spcBef>
              <a:spcAft>
                <a:spcPts val="0"/>
              </a:spcAft>
              <a:buClr>
                <a:schemeClr val="accent3"/>
              </a:buClr>
              <a:buSzPts val="2800"/>
              <a:buFont typeface="Georgia"/>
              <a:buNone/>
            </a:pPr>
            <a:r>
              <a:rPr lang="pt-BR" sz="2400"/>
              <a:t>Os engenheiros estão pensando num conceito de espaço residencial e comercial, que será uma solução para as previsões de superlotação das grandes metrópoles.</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1400"/>
          </a:p>
          <a:p>
            <a:pPr indent="0" lvl="0" marL="0" rtl="0" algn="l">
              <a:spcBef>
                <a:spcPts val="300"/>
              </a:spcBef>
              <a:spcAft>
                <a:spcPts val="0"/>
              </a:spcAft>
              <a:buClr>
                <a:schemeClr val="accent3"/>
              </a:buClr>
              <a:buSzPts val="2800"/>
              <a:buFont typeface="Georgia"/>
              <a:buNone/>
            </a:pPr>
            <a:r>
              <a:t/>
            </a:r>
            <a:endParaRPr sz="1400"/>
          </a:p>
          <a:p>
            <a:pPr indent="0" lvl="0" marL="0" rtl="0" algn="l">
              <a:spcBef>
                <a:spcPts val="300"/>
              </a:spcBef>
              <a:spcAft>
                <a:spcPts val="0"/>
              </a:spcAft>
              <a:buClr>
                <a:schemeClr val="accent3"/>
              </a:buClr>
              <a:buSzPts val="2800"/>
              <a:buFont typeface="Georgia"/>
              <a:buNone/>
            </a:pPr>
            <a:r>
              <a:t/>
            </a:r>
            <a:endParaRPr sz="1400"/>
          </a:p>
          <a:p>
            <a:pPr indent="0" lvl="0" marL="0" rtl="0" algn="l">
              <a:spcBef>
                <a:spcPts val="300"/>
              </a:spcBef>
              <a:spcAft>
                <a:spcPts val="0"/>
              </a:spcAft>
              <a:buClr>
                <a:schemeClr val="accent3"/>
              </a:buClr>
              <a:buSzPts val="2800"/>
              <a:buFont typeface="Georgia"/>
              <a:buNone/>
            </a:pPr>
            <a:r>
              <a:rPr lang="pt-BR" sz="1400"/>
              <a:t>        </a:t>
            </a:r>
            <a:endParaRPr sz="1400"/>
          </a:p>
          <a:p>
            <a:pPr indent="0" lvl="0" marL="0" rtl="0" algn="l">
              <a:spcBef>
                <a:spcPts val="300"/>
              </a:spcBef>
              <a:spcAft>
                <a:spcPts val="0"/>
              </a:spcAft>
              <a:buClr>
                <a:schemeClr val="accent3"/>
              </a:buClr>
              <a:buSzPts val="2800"/>
              <a:buFont typeface="Georgia"/>
              <a:buNone/>
            </a:pPr>
            <a:r>
              <a:rPr lang="pt-BR" sz="1400"/>
              <a:t>                          </a:t>
            </a:r>
            <a:endParaRPr sz="1400"/>
          </a:p>
          <a:p>
            <a:pPr indent="0" lvl="0" marL="0" rtl="0" algn="l">
              <a:spcBef>
                <a:spcPts val="300"/>
              </a:spcBef>
              <a:spcAft>
                <a:spcPts val="0"/>
              </a:spcAft>
              <a:buClr>
                <a:schemeClr val="accent3"/>
              </a:buClr>
              <a:buSzPts val="2800"/>
              <a:buFont typeface="Georgia"/>
              <a:buNone/>
            </a:pPr>
            <a:r>
              <a:rPr lang="pt-BR" sz="1400"/>
              <a:t>                               </a:t>
            </a:r>
            <a:endParaRPr sz="1400"/>
          </a:p>
          <a:p>
            <a:pPr indent="0" lvl="0" marL="0" rtl="0" algn="l">
              <a:spcBef>
                <a:spcPts val="300"/>
              </a:spcBef>
              <a:spcAft>
                <a:spcPts val="0"/>
              </a:spcAft>
              <a:buClr>
                <a:schemeClr val="accent3"/>
              </a:buClr>
              <a:buSzPts val="2800"/>
              <a:buFont typeface="Georgia"/>
              <a:buNone/>
            </a:pPr>
            <a:r>
              <a:t/>
            </a:r>
            <a:endParaRPr sz="1400"/>
          </a:p>
          <a:p>
            <a:pPr indent="0" lvl="0" marL="0" rtl="0" algn="l">
              <a:spcBef>
                <a:spcPts val="300"/>
              </a:spcBef>
              <a:spcAft>
                <a:spcPts val="0"/>
              </a:spcAft>
              <a:buClr>
                <a:schemeClr val="accent3"/>
              </a:buClr>
              <a:buSzPts val="2800"/>
              <a:buFont typeface="Georgia"/>
              <a:buNone/>
            </a:pPr>
            <a:r>
              <a:rPr lang="pt-BR" sz="1400"/>
              <a:t>     Fonte: https://top10mais.org/top-10-maiores-obras-da-engenharia-no-mundo</a:t>
            </a:r>
            <a:endParaRPr sz="1400"/>
          </a:p>
        </p:txBody>
      </p:sp>
      <p:pic>
        <p:nvPicPr>
          <p:cNvPr id="205" name="Google Shape;205;p27"/>
          <p:cNvPicPr preferRelativeResize="0"/>
          <p:nvPr/>
        </p:nvPicPr>
        <p:blipFill>
          <a:blip r:embed="rId3">
            <a:alphaModFix/>
          </a:blip>
          <a:stretch>
            <a:fillRect/>
          </a:stretch>
        </p:blipFill>
        <p:spPr>
          <a:xfrm>
            <a:off x="614325" y="2758250"/>
            <a:ext cx="8074149" cy="3761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28"/>
          <p:cNvSpPr txBox="1"/>
          <p:nvPr>
            <p:ph type="title"/>
          </p:nvPr>
        </p:nvSpPr>
        <p:spPr>
          <a:xfrm>
            <a:off x="313975" y="260650"/>
            <a:ext cx="8642700" cy="8064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t/>
            </a:r>
            <a:endParaRPr b="1"/>
          </a:p>
          <a:p>
            <a:pPr indent="0" lvl="0" marL="0" rtl="0" algn="l">
              <a:lnSpc>
                <a:spcPct val="100000"/>
              </a:lnSpc>
              <a:spcBef>
                <a:spcPts val="0"/>
              </a:spcBef>
              <a:spcAft>
                <a:spcPts val="0"/>
              </a:spcAft>
              <a:buSzPts val="4000"/>
              <a:buNone/>
            </a:pPr>
            <a:r>
              <a:t/>
            </a:r>
            <a:endParaRPr b="1"/>
          </a:p>
          <a:p>
            <a:pPr indent="0" lvl="0" marL="0" rtl="0" algn="ctr">
              <a:lnSpc>
                <a:spcPct val="100000"/>
              </a:lnSpc>
              <a:spcBef>
                <a:spcPts val="0"/>
              </a:spcBef>
              <a:spcAft>
                <a:spcPts val="0"/>
              </a:spcAft>
              <a:buSzPts val="4000"/>
              <a:buNone/>
            </a:pPr>
            <a:r>
              <a:rPr b="1" lang="pt-BR"/>
              <a:t>Projetos de engenharia no mundo</a:t>
            </a:r>
            <a:endParaRPr b="1"/>
          </a:p>
          <a:p>
            <a:pPr indent="0" lvl="0" marL="0" rtl="0" algn="ctr">
              <a:lnSpc>
                <a:spcPct val="100000"/>
              </a:lnSpc>
              <a:spcBef>
                <a:spcPts val="0"/>
              </a:spcBef>
              <a:spcAft>
                <a:spcPts val="0"/>
              </a:spcAft>
              <a:buSzPts val="4000"/>
              <a:buNone/>
            </a:pPr>
            <a:br>
              <a:rPr lang="pt-BR"/>
            </a:br>
            <a:endParaRPr/>
          </a:p>
        </p:txBody>
      </p:sp>
      <p:sp>
        <p:nvSpPr>
          <p:cNvPr id="211" name="Google Shape;211;p28"/>
          <p:cNvSpPr txBox="1"/>
          <p:nvPr>
            <p:ph idx="1" type="body"/>
          </p:nvPr>
        </p:nvSpPr>
        <p:spPr>
          <a:xfrm>
            <a:off x="313975" y="1133275"/>
            <a:ext cx="8642700" cy="56517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300"/>
              </a:spcBef>
              <a:spcAft>
                <a:spcPts val="0"/>
              </a:spcAft>
              <a:buClr>
                <a:schemeClr val="accent3"/>
              </a:buClr>
              <a:buSzPts val="2800"/>
              <a:buFont typeface="Georgia"/>
              <a:buNone/>
            </a:pPr>
            <a:r>
              <a:rPr b="1" lang="pt-BR" sz="2400"/>
              <a:t>Sky cities (Cidades do céu)</a:t>
            </a:r>
            <a:endParaRPr b="1" sz="2400"/>
          </a:p>
          <a:p>
            <a:pPr indent="0" lvl="0" marL="0" rtl="0" algn="l">
              <a:spcBef>
                <a:spcPts val="300"/>
              </a:spcBef>
              <a:spcAft>
                <a:spcPts val="0"/>
              </a:spcAft>
              <a:buClr>
                <a:schemeClr val="accent3"/>
              </a:buClr>
              <a:buSzPts val="2800"/>
              <a:buFont typeface="Georgia"/>
              <a:buNone/>
            </a:pPr>
            <a:r>
              <a:rPr lang="pt-BR" sz="2400"/>
              <a:t>É uma proposta de engenharia futura para edifícios modernos que se ergueriam sobre a terra. A maior aposta desse projeto é que a cidade cresça pelo céu, já que os sistemas de metrôs atuais estão ocupando o subsolo.</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2400"/>
          </a:p>
          <a:p>
            <a:pPr indent="0" lvl="0" marL="0" rtl="0" algn="l">
              <a:spcBef>
                <a:spcPts val="300"/>
              </a:spcBef>
              <a:spcAft>
                <a:spcPts val="0"/>
              </a:spcAft>
              <a:buClr>
                <a:schemeClr val="accent3"/>
              </a:buClr>
              <a:buSzPts val="2800"/>
              <a:buFont typeface="Georgia"/>
              <a:buNone/>
            </a:pPr>
            <a:r>
              <a:t/>
            </a:r>
            <a:endParaRPr sz="1400"/>
          </a:p>
          <a:p>
            <a:pPr indent="0" lvl="0" marL="0" rtl="0" algn="l">
              <a:spcBef>
                <a:spcPts val="300"/>
              </a:spcBef>
              <a:spcAft>
                <a:spcPts val="0"/>
              </a:spcAft>
              <a:buClr>
                <a:schemeClr val="accent3"/>
              </a:buClr>
              <a:buSzPts val="2800"/>
              <a:buFont typeface="Georgia"/>
              <a:buNone/>
            </a:pPr>
            <a:r>
              <a:t/>
            </a:r>
            <a:endParaRPr sz="1400"/>
          </a:p>
          <a:p>
            <a:pPr indent="0" lvl="0" marL="0" rtl="0" algn="l">
              <a:spcBef>
                <a:spcPts val="300"/>
              </a:spcBef>
              <a:spcAft>
                <a:spcPts val="0"/>
              </a:spcAft>
              <a:buClr>
                <a:schemeClr val="accent3"/>
              </a:buClr>
              <a:buSzPts val="2800"/>
              <a:buFont typeface="Georgia"/>
              <a:buNone/>
            </a:pPr>
            <a:r>
              <a:t/>
            </a:r>
            <a:endParaRPr sz="1400"/>
          </a:p>
          <a:p>
            <a:pPr indent="0" lvl="0" marL="0" rtl="0" algn="l">
              <a:spcBef>
                <a:spcPts val="300"/>
              </a:spcBef>
              <a:spcAft>
                <a:spcPts val="0"/>
              </a:spcAft>
              <a:buClr>
                <a:schemeClr val="accent3"/>
              </a:buClr>
              <a:buSzPts val="2800"/>
              <a:buFont typeface="Georgia"/>
              <a:buNone/>
            </a:pPr>
            <a:r>
              <a:rPr lang="pt-BR" sz="1400"/>
              <a:t>        </a:t>
            </a:r>
            <a:endParaRPr sz="1400"/>
          </a:p>
          <a:p>
            <a:pPr indent="0" lvl="0" marL="0" rtl="0" algn="l">
              <a:spcBef>
                <a:spcPts val="300"/>
              </a:spcBef>
              <a:spcAft>
                <a:spcPts val="0"/>
              </a:spcAft>
              <a:buClr>
                <a:schemeClr val="accent3"/>
              </a:buClr>
              <a:buSzPts val="2800"/>
              <a:buFont typeface="Georgia"/>
              <a:buNone/>
            </a:pPr>
            <a:r>
              <a:rPr lang="pt-BR" sz="1400"/>
              <a:t>                          </a:t>
            </a:r>
            <a:endParaRPr sz="1400"/>
          </a:p>
          <a:p>
            <a:pPr indent="0" lvl="0" marL="0" rtl="0" algn="l">
              <a:spcBef>
                <a:spcPts val="300"/>
              </a:spcBef>
              <a:spcAft>
                <a:spcPts val="0"/>
              </a:spcAft>
              <a:buClr>
                <a:schemeClr val="accent3"/>
              </a:buClr>
              <a:buSzPts val="2800"/>
              <a:buFont typeface="Georgia"/>
              <a:buNone/>
            </a:pPr>
            <a:r>
              <a:rPr lang="pt-BR" sz="1400"/>
              <a:t>                           </a:t>
            </a:r>
            <a:endParaRPr sz="1400"/>
          </a:p>
          <a:p>
            <a:pPr indent="0" lvl="0" marL="0" rtl="0" algn="l">
              <a:spcBef>
                <a:spcPts val="300"/>
              </a:spcBef>
              <a:spcAft>
                <a:spcPts val="0"/>
              </a:spcAft>
              <a:buClr>
                <a:schemeClr val="accent3"/>
              </a:buClr>
              <a:buSzPts val="2800"/>
              <a:buFont typeface="Georgia"/>
              <a:buNone/>
            </a:pPr>
            <a:r>
              <a:t/>
            </a:r>
            <a:endParaRPr sz="1400"/>
          </a:p>
          <a:p>
            <a:pPr indent="0" lvl="0" marL="0" rtl="0" algn="l">
              <a:spcBef>
                <a:spcPts val="300"/>
              </a:spcBef>
              <a:spcAft>
                <a:spcPts val="0"/>
              </a:spcAft>
              <a:buClr>
                <a:schemeClr val="accent3"/>
              </a:buClr>
              <a:buSzPts val="2800"/>
              <a:buFont typeface="Georgia"/>
              <a:buNone/>
            </a:pPr>
            <a:r>
              <a:rPr lang="pt-BR" sz="1400"/>
              <a:t>               Fonte: https://top10mais.org/top-10-maiores-obras-da-engenharia-no-mundo</a:t>
            </a:r>
            <a:endParaRPr sz="1400"/>
          </a:p>
        </p:txBody>
      </p:sp>
      <p:pic>
        <p:nvPicPr>
          <p:cNvPr id="212" name="Google Shape;212;p28"/>
          <p:cNvPicPr preferRelativeResize="0"/>
          <p:nvPr/>
        </p:nvPicPr>
        <p:blipFill>
          <a:blip r:embed="rId3">
            <a:alphaModFix/>
          </a:blip>
          <a:stretch>
            <a:fillRect/>
          </a:stretch>
        </p:blipFill>
        <p:spPr>
          <a:xfrm>
            <a:off x="1049600" y="3059150"/>
            <a:ext cx="7171450" cy="3410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29"/>
          <p:cNvSpPr txBox="1"/>
          <p:nvPr>
            <p:ph type="title"/>
          </p:nvPr>
        </p:nvSpPr>
        <p:spPr>
          <a:xfrm>
            <a:off x="457200" y="260649"/>
            <a:ext cx="8229600" cy="12240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t/>
            </a:r>
            <a:endParaRPr b="1"/>
          </a:p>
          <a:p>
            <a:pPr indent="0" lvl="0" marL="0" rtl="0" algn="l">
              <a:lnSpc>
                <a:spcPct val="100000"/>
              </a:lnSpc>
              <a:spcBef>
                <a:spcPts val="0"/>
              </a:spcBef>
              <a:spcAft>
                <a:spcPts val="0"/>
              </a:spcAft>
              <a:buSzPts val="4000"/>
              <a:buNone/>
            </a:pPr>
            <a:r>
              <a:t/>
            </a:r>
            <a:endParaRPr b="1"/>
          </a:p>
          <a:p>
            <a:pPr indent="0" lvl="0" marL="0" rtl="0" algn="ctr">
              <a:lnSpc>
                <a:spcPct val="100000"/>
              </a:lnSpc>
              <a:spcBef>
                <a:spcPts val="0"/>
              </a:spcBef>
              <a:spcAft>
                <a:spcPts val="0"/>
              </a:spcAft>
              <a:buSzPts val="4000"/>
              <a:buNone/>
            </a:pPr>
            <a:r>
              <a:rPr b="1" lang="pt-BR"/>
              <a:t>Impactos dos projetos de engenharia</a:t>
            </a:r>
            <a:endParaRPr b="1"/>
          </a:p>
          <a:p>
            <a:pPr indent="0" lvl="0" marL="0" rtl="0" algn="ctr">
              <a:lnSpc>
                <a:spcPct val="100000"/>
              </a:lnSpc>
              <a:spcBef>
                <a:spcPts val="0"/>
              </a:spcBef>
              <a:spcAft>
                <a:spcPts val="0"/>
              </a:spcAft>
              <a:buSzPts val="4000"/>
              <a:buNone/>
            </a:pPr>
            <a:br>
              <a:rPr lang="pt-BR"/>
            </a:br>
            <a:endParaRPr/>
          </a:p>
        </p:txBody>
      </p:sp>
      <p:sp>
        <p:nvSpPr>
          <p:cNvPr id="218" name="Google Shape;218;p29"/>
          <p:cNvSpPr txBox="1"/>
          <p:nvPr>
            <p:ph idx="1" type="body"/>
          </p:nvPr>
        </p:nvSpPr>
        <p:spPr>
          <a:xfrm>
            <a:off x="457200" y="1624167"/>
            <a:ext cx="8229600" cy="51171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rPr lang="pt-BR" sz="2400"/>
              <a:t>Os drones, percorrem o espaço aéreo próximo a terra, aproximadamente até duzentos metros de altura.</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rPr lang="pt-BR" sz="2400"/>
              <a:t>São importantes a sociedade para efeitos de registros fotográficos, filmagens e transporte de informações em situações de risco.</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rPr lang="pt-BR" sz="2400"/>
              <a:t>Contribuem com a coleta de dados para pesquisas, unindo assim atributos de velocidade e segurança em trabalhos e operações especiais.</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30"/>
          <p:cNvSpPr txBox="1"/>
          <p:nvPr>
            <p:ph type="title"/>
          </p:nvPr>
        </p:nvSpPr>
        <p:spPr>
          <a:xfrm>
            <a:off x="457200" y="260649"/>
            <a:ext cx="8229600" cy="12240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t/>
            </a:r>
            <a:endParaRPr b="1"/>
          </a:p>
          <a:p>
            <a:pPr indent="0" lvl="0" marL="0" rtl="0" algn="l">
              <a:lnSpc>
                <a:spcPct val="100000"/>
              </a:lnSpc>
              <a:spcBef>
                <a:spcPts val="0"/>
              </a:spcBef>
              <a:spcAft>
                <a:spcPts val="0"/>
              </a:spcAft>
              <a:buSzPts val="4000"/>
              <a:buNone/>
            </a:pPr>
            <a:r>
              <a:t/>
            </a:r>
            <a:endParaRPr b="1"/>
          </a:p>
          <a:p>
            <a:pPr indent="0" lvl="0" marL="0" rtl="0" algn="ctr">
              <a:lnSpc>
                <a:spcPct val="100000"/>
              </a:lnSpc>
              <a:spcBef>
                <a:spcPts val="0"/>
              </a:spcBef>
              <a:spcAft>
                <a:spcPts val="0"/>
              </a:spcAft>
              <a:buSzPts val="4000"/>
              <a:buNone/>
            </a:pPr>
            <a:r>
              <a:rPr b="1" lang="pt-BR"/>
              <a:t>Impactos dos projetos de engenharia</a:t>
            </a:r>
            <a:endParaRPr b="1"/>
          </a:p>
          <a:p>
            <a:pPr indent="0" lvl="0" marL="0" rtl="0" algn="ctr">
              <a:lnSpc>
                <a:spcPct val="100000"/>
              </a:lnSpc>
              <a:spcBef>
                <a:spcPts val="0"/>
              </a:spcBef>
              <a:spcAft>
                <a:spcPts val="0"/>
              </a:spcAft>
              <a:buSzPts val="4000"/>
              <a:buNone/>
            </a:pPr>
            <a:br>
              <a:rPr lang="pt-BR"/>
            </a:br>
            <a:endParaRPr/>
          </a:p>
        </p:txBody>
      </p:sp>
      <p:sp>
        <p:nvSpPr>
          <p:cNvPr id="224" name="Google Shape;224;p30"/>
          <p:cNvSpPr txBox="1"/>
          <p:nvPr>
            <p:ph idx="1" type="body"/>
          </p:nvPr>
        </p:nvSpPr>
        <p:spPr>
          <a:xfrm>
            <a:off x="457200" y="1624167"/>
            <a:ext cx="8229600" cy="51171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pt-BR" sz="2400"/>
              <a:t>Na medicina os projetos de engenharia tem grande </a:t>
            </a:r>
            <a:r>
              <a:rPr lang="pt-BR" sz="2400"/>
              <a:t>importância.</a:t>
            </a:r>
            <a:r>
              <a:rPr lang="pt-BR" sz="2400"/>
              <a:t> Tendo aplicações, como por exemplo, as cirurgias laparoscópicas.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rPr lang="pt-BR" sz="2400"/>
              <a:t>O objetivo é manter o bem-estar e comodidade dos pacientes, reduzindo os riscos hospitalares.</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rPr lang="pt-BR" sz="2400"/>
              <a:t>Na área de alimentos, possibilita a criação de compostos que visam a melhoria nutricional do consumidor.</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rPr lang="pt-BR" sz="2400"/>
              <a:t>Na parte de elétrica e automação, reveste-se de preocupações com a segurança, agilidade e desempenho de processos.</a:t>
            </a:r>
            <a:endParaRPr sz="2400"/>
          </a:p>
          <a:p>
            <a:pPr indent="0" lvl="0" marL="0" marR="0" rtl="0" algn="l">
              <a:lnSpc>
                <a:spcPct val="100000"/>
              </a:lnSpc>
              <a:spcBef>
                <a:spcPts val="0"/>
              </a:spcBef>
              <a:spcAft>
                <a:spcPts val="0"/>
              </a:spcAft>
              <a:buNone/>
            </a:pPr>
            <a:r>
              <a:rPr lang="pt-BR" sz="2400"/>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1"/>
          <p:cNvSpPr txBox="1"/>
          <p:nvPr>
            <p:ph type="title"/>
          </p:nvPr>
        </p:nvSpPr>
        <p:spPr>
          <a:xfrm>
            <a:off x="457200" y="260649"/>
            <a:ext cx="8229600" cy="12240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t/>
            </a:r>
            <a:endParaRPr b="1"/>
          </a:p>
          <a:p>
            <a:pPr indent="0" lvl="0" marL="0" rtl="0" algn="l">
              <a:lnSpc>
                <a:spcPct val="100000"/>
              </a:lnSpc>
              <a:spcBef>
                <a:spcPts val="0"/>
              </a:spcBef>
              <a:spcAft>
                <a:spcPts val="0"/>
              </a:spcAft>
              <a:buSzPts val="4000"/>
              <a:buNone/>
            </a:pPr>
            <a:r>
              <a:t/>
            </a:r>
            <a:endParaRPr b="1"/>
          </a:p>
          <a:p>
            <a:pPr indent="0" lvl="0" marL="0" rtl="0" algn="ctr">
              <a:lnSpc>
                <a:spcPct val="100000"/>
              </a:lnSpc>
              <a:spcBef>
                <a:spcPts val="0"/>
              </a:spcBef>
              <a:spcAft>
                <a:spcPts val="0"/>
              </a:spcAft>
              <a:buSzPts val="4000"/>
              <a:buNone/>
            </a:pPr>
            <a:r>
              <a:rPr b="1" lang="pt-BR"/>
              <a:t>Impactos dos projetos de engenharia</a:t>
            </a:r>
            <a:endParaRPr b="1"/>
          </a:p>
          <a:p>
            <a:pPr indent="0" lvl="0" marL="0" rtl="0" algn="ctr">
              <a:lnSpc>
                <a:spcPct val="100000"/>
              </a:lnSpc>
              <a:spcBef>
                <a:spcPts val="0"/>
              </a:spcBef>
              <a:spcAft>
                <a:spcPts val="0"/>
              </a:spcAft>
              <a:buSzPts val="4000"/>
              <a:buNone/>
            </a:pPr>
            <a:br>
              <a:rPr lang="pt-BR"/>
            </a:br>
            <a:endParaRPr/>
          </a:p>
        </p:txBody>
      </p:sp>
      <p:sp>
        <p:nvSpPr>
          <p:cNvPr id="230" name="Google Shape;230;p31"/>
          <p:cNvSpPr txBox="1"/>
          <p:nvPr>
            <p:ph idx="1" type="body"/>
          </p:nvPr>
        </p:nvSpPr>
        <p:spPr>
          <a:xfrm>
            <a:off x="457200" y="1657225"/>
            <a:ext cx="8229600" cy="51381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pt-BR" sz="2400"/>
              <a:t>Projeto de ROV</a:t>
            </a:r>
            <a:endParaRPr b="1"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rPr lang="pt-BR" sz="1400"/>
              <a:t>                                    Fonte: https://www.oceaneering.com/rov-services/</a:t>
            </a:r>
            <a:endParaRPr sz="1400"/>
          </a:p>
        </p:txBody>
      </p:sp>
      <p:pic>
        <p:nvPicPr>
          <p:cNvPr id="231" name="Google Shape;231;p31"/>
          <p:cNvPicPr preferRelativeResize="0"/>
          <p:nvPr/>
        </p:nvPicPr>
        <p:blipFill>
          <a:blip r:embed="rId3">
            <a:alphaModFix/>
          </a:blip>
          <a:stretch>
            <a:fillRect/>
          </a:stretch>
        </p:blipFill>
        <p:spPr>
          <a:xfrm>
            <a:off x="2093750" y="2132250"/>
            <a:ext cx="5127825" cy="44875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2"/>
          <p:cNvSpPr txBox="1"/>
          <p:nvPr>
            <p:ph type="title"/>
          </p:nvPr>
        </p:nvSpPr>
        <p:spPr>
          <a:xfrm>
            <a:off x="457200" y="260649"/>
            <a:ext cx="8229600" cy="12240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t/>
            </a:r>
            <a:endParaRPr b="1"/>
          </a:p>
          <a:p>
            <a:pPr indent="0" lvl="0" marL="0" rtl="0" algn="l">
              <a:lnSpc>
                <a:spcPct val="100000"/>
              </a:lnSpc>
              <a:spcBef>
                <a:spcPts val="0"/>
              </a:spcBef>
              <a:spcAft>
                <a:spcPts val="0"/>
              </a:spcAft>
              <a:buSzPts val="4000"/>
              <a:buNone/>
            </a:pPr>
            <a:r>
              <a:t/>
            </a:r>
            <a:endParaRPr b="1"/>
          </a:p>
          <a:p>
            <a:pPr indent="0" lvl="0" marL="0" rtl="0" algn="ctr">
              <a:lnSpc>
                <a:spcPct val="100000"/>
              </a:lnSpc>
              <a:spcBef>
                <a:spcPts val="0"/>
              </a:spcBef>
              <a:spcAft>
                <a:spcPts val="0"/>
              </a:spcAft>
              <a:buSzPts val="4000"/>
              <a:buNone/>
            </a:pPr>
            <a:r>
              <a:rPr b="1" lang="pt-BR"/>
              <a:t>Impactos dos projetos de engenharia</a:t>
            </a:r>
            <a:endParaRPr b="1"/>
          </a:p>
          <a:p>
            <a:pPr indent="0" lvl="0" marL="0" rtl="0" algn="ctr">
              <a:lnSpc>
                <a:spcPct val="100000"/>
              </a:lnSpc>
              <a:spcBef>
                <a:spcPts val="0"/>
              </a:spcBef>
              <a:spcAft>
                <a:spcPts val="0"/>
              </a:spcAft>
              <a:buSzPts val="4000"/>
              <a:buNone/>
            </a:pPr>
            <a:br>
              <a:rPr lang="pt-BR"/>
            </a:br>
            <a:endParaRPr/>
          </a:p>
        </p:txBody>
      </p:sp>
      <p:sp>
        <p:nvSpPr>
          <p:cNvPr id="237" name="Google Shape;237;p32"/>
          <p:cNvSpPr txBox="1"/>
          <p:nvPr>
            <p:ph idx="1" type="body"/>
          </p:nvPr>
        </p:nvSpPr>
        <p:spPr>
          <a:xfrm>
            <a:off x="457200" y="1657217"/>
            <a:ext cx="8229600" cy="51171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rPr lang="pt-BR" sz="2400"/>
              <a:t>Os ROVs são veículos submarinos operados remotamente, aplicados no mercado de petróleo e gás, com a exploração de recursos em águas profundas.</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rPr lang="pt-BR" sz="2400"/>
              <a:t>O ROV é utilizado  para realizar e supervisionar a montagem de equipamentos de exploração e produção em grandes profundidades, são equipados com câmeras de vídeo e sensores.</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rPr lang="pt-BR" sz="2400"/>
              <a:t>Vídeo ROV  </a:t>
            </a:r>
            <a:r>
              <a:rPr lang="pt-BR" sz="2400" u="sng">
                <a:solidFill>
                  <a:schemeClr val="hlink"/>
                </a:solidFill>
                <a:hlinkClick r:id="rId3"/>
              </a:rPr>
              <a:t>https://vimeo.com/15011890</a:t>
            </a:r>
            <a:endParaRPr sz="2400"/>
          </a:p>
          <a:p>
            <a:pPr indent="0" lvl="0" marL="0" marR="0" rtl="0" algn="l">
              <a:lnSpc>
                <a:spcPct val="100000"/>
              </a:lnSpc>
              <a:spcBef>
                <a:spcPts val="0"/>
              </a:spcBef>
              <a:spcAft>
                <a:spcPts val="0"/>
              </a:spcAft>
              <a:buNone/>
            </a:pPr>
            <a:r>
              <a:rPr lang="pt-BR" sz="2400" u="sng">
                <a:solidFill>
                  <a:schemeClr val="hlink"/>
                </a:solidFill>
                <a:hlinkClick r:id="rId4"/>
              </a:rPr>
              <a:t>https://www.youtube.com/watch?v=52Jzv33grIY</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14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33"/>
          <p:cNvSpPr txBox="1"/>
          <p:nvPr>
            <p:ph type="title"/>
          </p:nvPr>
        </p:nvSpPr>
        <p:spPr>
          <a:xfrm>
            <a:off x="457200" y="260649"/>
            <a:ext cx="8229600" cy="12240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t/>
            </a:r>
            <a:endParaRPr b="1"/>
          </a:p>
          <a:p>
            <a:pPr indent="0" lvl="0" marL="0" rtl="0" algn="l">
              <a:lnSpc>
                <a:spcPct val="100000"/>
              </a:lnSpc>
              <a:spcBef>
                <a:spcPts val="0"/>
              </a:spcBef>
              <a:spcAft>
                <a:spcPts val="0"/>
              </a:spcAft>
              <a:buSzPts val="4000"/>
              <a:buNone/>
            </a:pPr>
            <a:r>
              <a:t/>
            </a:r>
            <a:endParaRPr b="1"/>
          </a:p>
          <a:p>
            <a:pPr indent="0" lvl="0" marL="0" rtl="0" algn="ctr">
              <a:lnSpc>
                <a:spcPct val="100000"/>
              </a:lnSpc>
              <a:spcBef>
                <a:spcPts val="0"/>
              </a:spcBef>
              <a:spcAft>
                <a:spcPts val="0"/>
              </a:spcAft>
              <a:buSzPts val="4000"/>
              <a:buNone/>
            </a:pPr>
            <a:r>
              <a:rPr b="1" lang="pt-BR"/>
              <a:t>Impactos dos projetos de engenharia</a:t>
            </a:r>
            <a:endParaRPr b="1"/>
          </a:p>
          <a:p>
            <a:pPr indent="0" lvl="0" marL="0" rtl="0" algn="ctr">
              <a:lnSpc>
                <a:spcPct val="100000"/>
              </a:lnSpc>
              <a:spcBef>
                <a:spcPts val="0"/>
              </a:spcBef>
              <a:spcAft>
                <a:spcPts val="0"/>
              </a:spcAft>
              <a:buSzPts val="4000"/>
              <a:buNone/>
            </a:pPr>
            <a:br>
              <a:rPr lang="pt-BR"/>
            </a:br>
            <a:endParaRPr/>
          </a:p>
        </p:txBody>
      </p:sp>
      <p:sp>
        <p:nvSpPr>
          <p:cNvPr id="243" name="Google Shape;243;p33"/>
          <p:cNvSpPr txBox="1"/>
          <p:nvPr>
            <p:ph idx="1" type="body"/>
          </p:nvPr>
        </p:nvSpPr>
        <p:spPr>
          <a:xfrm>
            <a:off x="457200" y="1657217"/>
            <a:ext cx="8229600" cy="51171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None/>
            </a:pPr>
            <a:r>
              <a:t/>
            </a:r>
            <a:endParaRPr sz="2400"/>
          </a:p>
          <a:p>
            <a:pPr indent="-381000" lvl="0" marL="457200" marR="0" rtl="0" algn="l">
              <a:lnSpc>
                <a:spcPct val="100000"/>
              </a:lnSpc>
              <a:spcBef>
                <a:spcPts val="0"/>
              </a:spcBef>
              <a:spcAft>
                <a:spcPts val="0"/>
              </a:spcAft>
              <a:buSzPts val="2400"/>
              <a:buChar char="•"/>
            </a:pPr>
            <a:r>
              <a:rPr lang="pt-BR" sz="2400"/>
              <a:t>O engenheiro engajado com questões sociais</a:t>
            </a:r>
            <a:endParaRPr sz="2400"/>
          </a:p>
          <a:p>
            <a:pPr indent="0" lvl="0" marL="457200" marR="0" rtl="0" algn="l">
              <a:lnSpc>
                <a:spcPct val="100000"/>
              </a:lnSpc>
              <a:spcBef>
                <a:spcPts val="0"/>
              </a:spcBef>
              <a:spcAft>
                <a:spcPts val="0"/>
              </a:spcAft>
              <a:buNone/>
            </a:pPr>
            <a:r>
              <a:t/>
            </a:r>
            <a:endParaRPr sz="2400"/>
          </a:p>
          <a:p>
            <a:pPr indent="-381000" lvl="0" marL="457200" marR="0" rtl="0" algn="l">
              <a:lnSpc>
                <a:spcPct val="100000"/>
              </a:lnSpc>
              <a:spcBef>
                <a:spcPts val="0"/>
              </a:spcBef>
              <a:spcAft>
                <a:spcPts val="0"/>
              </a:spcAft>
              <a:buSzPts val="2400"/>
              <a:buChar char="•"/>
            </a:pPr>
            <a:r>
              <a:rPr lang="pt-BR" sz="2400"/>
              <a:t>Comprometimento em melhorar a vida</a:t>
            </a:r>
            <a:endParaRPr sz="2400"/>
          </a:p>
          <a:p>
            <a:pPr indent="0" lvl="0" marL="457200" marR="0" rtl="0" algn="l">
              <a:lnSpc>
                <a:spcPct val="100000"/>
              </a:lnSpc>
              <a:spcBef>
                <a:spcPts val="0"/>
              </a:spcBef>
              <a:spcAft>
                <a:spcPts val="0"/>
              </a:spcAft>
              <a:buNone/>
            </a:pPr>
            <a:r>
              <a:t/>
            </a:r>
            <a:endParaRPr sz="2400"/>
          </a:p>
          <a:p>
            <a:pPr indent="-381000" lvl="0" marL="457200" marR="0" rtl="0" algn="l">
              <a:lnSpc>
                <a:spcPct val="100000"/>
              </a:lnSpc>
              <a:spcBef>
                <a:spcPts val="0"/>
              </a:spcBef>
              <a:spcAft>
                <a:spcPts val="0"/>
              </a:spcAft>
              <a:buSzPts val="2400"/>
              <a:buChar char="•"/>
            </a:pPr>
            <a:r>
              <a:rPr lang="pt-BR" sz="2400"/>
              <a:t>Trabalhar em equipe com profissionais de diversas áreas</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1400"/>
          </a:p>
        </p:txBody>
      </p:sp>
      <p:pic>
        <p:nvPicPr>
          <p:cNvPr id="244" name="Google Shape;244;p33"/>
          <p:cNvPicPr preferRelativeResize="0"/>
          <p:nvPr/>
        </p:nvPicPr>
        <p:blipFill>
          <a:blip r:embed="rId3">
            <a:alphaModFix/>
          </a:blip>
          <a:stretch>
            <a:fillRect/>
          </a:stretch>
        </p:blipFill>
        <p:spPr>
          <a:xfrm>
            <a:off x="4137375" y="4107000"/>
            <a:ext cx="3860451" cy="2316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sp>
        <p:nvSpPr>
          <p:cNvPr id="63" name="Google Shape;63;p7"/>
          <p:cNvSpPr txBox="1"/>
          <p:nvPr>
            <p:ph type="title"/>
          </p:nvPr>
        </p:nvSpPr>
        <p:spPr>
          <a:xfrm>
            <a:off x="457200" y="417985"/>
            <a:ext cx="8229600" cy="1066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SzPts val="3500"/>
              <a:buNone/>
            </a:pPr>
            <a:r>
              <a:rPr b="1" lang="pt-BR" sz="3500">
                <a:latin typeface="Calibri"/>
                <a:ea typeface="Calibri"/>
                <a:cs typeface="Calibri"/>
                <a:sym typeface="Calibri"/>
              </a:rPr>
              <a:t>Introdução</a:t>
            </a:r>
            <a:r>
              <a:rPr lang="pt-BR"/>
              <a:t>	</a:t>
            </a:r>
            <a:endParaRPr/>
          </a:p>
        </p:txBody>
      </p:sp>
      <p:sp>
        <p:nvSpPr>
          <p:cNvPr id="64" name="Google Shape;64;p7"/>
          <p:cNvSpPr txBox="1"/>
          <p:nvPr>
            <p:ph idx="1" type="body"/>
          </p:nvPr>
        </p:nvSpPr>
        <p:spPr>
          <a:xfrm>
            <a:off x="457200" y="1624175"/>
            <a:ext cx="8229600" cy="50010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just">
              <a:lnSpc>
                <a:spcPct val="140000"/>
              </a:lnSpc>
              <a:spcBef>
                <a:spcPts val="0"/>
              </a:spcBef>
              <a:spcAft>
                <a:spcPts val="0"/>
              </a:spcAft>
              <a:buNone/>
            </a:pPr>
            <a:r>
              <a:t/>
            </a:r>
            <a:endParaRPr sz="2200">
              <a:latin typeface="Arial"/>
              <a:ea typeface="Arial"/>
              <a:cs typeface="Arial"/>
              <a:sym typeface="Arial"/>
            </a:endParaRPr>
          </a:p>
          <a:p>
            <a:pPr indent="0" lvl="0" marL="0" marR="0" rtl="0" algn="just">
              <a:lnSpc>
                <a:spcPct val="140000"/>
              </a:lnSpc>
              <a:spcBef>
                <a:spcPts val="0"/>
              </a:spcBef>
              <a:spcAft>
                <a:spcPts val="0"/>
              </a:spcAft>
              <a:buNone/>
            </a:pPr>
            <a:r>
              <a:rPr lang="pt-BR" sz="2400">
                <a:latin typeface="Arial"/>
                <a:ea typeface="Arial"/>
                <a:cs typeface="Arial"/>
                <a:sym typeface="Arial"/>
              </a:rPr>
              <a:t>Os projetos de engenharia vêm ajudando na resolução de certos problemas, tem-se a presença da engenharia, desde situações básicas até as mais complexas. Nesse seminário abordaremos sobre os projetos da engenharia e, como esses projetos impactam a sociedade.</a:t>
            </a:r>
            <a:endParaRPr sz="2400">
              <a:latin typeface="Arial"/>
              <a:ea typeface="Arial"/>
              <a:cs typeface="Arial"/>
              <a:sym typeface="Arial"/>
            </a:endParaRPr>
          </a:p>
          <a:p>
            <a:pPr indent="0" lvl="0" marL="0" rtl="0" algn="l">
              <a:lnSpc>
                <a:spcPct val="115000"/>
              </a:lnSpc>
              <a:spcBef>
                <a:spcPts val="1600"/>
              </a:spcBef>
              <a:spcAft>
                <a:spcPts val="0"/>
              </a:spcAft>
              <a:buNone/>
            </a:pPr>
            <a:r>
              <a:t/>
            </a:r>
            <a:endParaRPr/>
          </a:p>
          <a:p>
            <a:pPr indent="0" lvl="0" marL="0" marR="0" rtl="0" algn="l">
              <a:lnSpc>
                <a:spcPct val="140000"/>
              </a:lnSpc>
              <a:spcBef>
                <a:spcPts val="1600"/>
              </a:spcBef>
              <a:spcAft>
                <a:spcPts val="0"/>
              </a:spcAft>
              <a:buSzPts val="2000"/>
              <a:buNone/>
            </a:pPr>
            <a:r>
              <a:t/>
            </a:r>
            <a:endParaRPr sz="2000">
              <a:latin typeface="Arial"/>
              <a:ea typeface="Arial"/>
              <a:cs typeface="Arial"/>
              <a:sym typeface="Arial"/>
            </a:endParaRPr>
          </a:p>
          <a:p>
            <a:pPr indent="0" lvl="0" marL="0" marR="0" rtl="0" algn="l">
              <a:lnSpc>
                <a:spcPct val="140000"/>
              </a:lnSpc>
              <a:spcBef>
                <a:spcPts val="0"/>
              </a:spcBef>
              <a:spcAft>
                <a:spcPts val="0"/>
              </a:spcAft>
              <a:buSzPts val="2000"/>
              <a:buNone/>
            </a:pPr>
            <a:r>
              <a:t/>
            </a:r>
            <a:endParaRPr sz="2000">
              <a:latin typeface="Arial"/>
              <a:ea typeface="Arial"/>
              <a:cs typeface="Arial"/>
              <a:sym typeface="Arial"/>
            </a:endParaRPr>
          </a:p>
          <a:p>
            <a:pPr indent="0" lvl="0" marL="0" marR="0" rtl="0" algn="l">
              <a:lnSpc>
                <a:spcPct val="140000"/>
              </a:lnSpc>
              <a:spcBef>
                <a:spcPts val="0"/>
              </a:spcBef>
              <a:spcAft>
                <a:spcPts val="0"/>
              </a:spcAft>
              <a:buSzPts val="2000"/>
              <a:buNone/>
            </a:pPr>
            <a:r>
              <a:t/>
            </a:r>
            <a:endParaRPr sz="200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pic>
        <p:nvPicPr>
          <p:cNvPr id="250" name="Google Shape;250;p34"/>
          <p:cNvPicPr preferRelativeResize="0"/>
          <p:nvPr/>
        </p:nvPicPr>
        <p:blipFill>
          <a:blip r:embed="rId3">
            <a:alphaModFix/>
          </a:blip>
          <a:stretch>
            <a:fillRect/>
          </a:stretch>
        </p:blipFill>
        <p:spPr>
          <a:xfrm>
            <a:off x="202550" y="668550"/>
            <a:ext cx="3038475" cy="1504950"/>
          </a:xfrm>
          <a:prstGeom prst="rect">
            <a:avLst/>
          </a:prstGeom>
          <a:noFill/>
          <a:ln>
            <a:noFill/>
          </a:ln>
        </p:spPr>
      </p:pic>
      <p:pic>
        <p:nvPicPr>
          <p:cNvPr id="251" name="Google Shape;251;p34"/>
          <p:cNvPicPr preferRelativeResize="0"/>
          <p:nvPr/>
        </p:nvPicPr>
        <p:blipFill>
          <a:blip r:embed="rId4">
            <a:alphaModFix/>
          </a:blip>
          <a:stretch>
            <a:fillRect/>
          </a:stretch>
        </p:blipFill>
        <p:spPr>
          <a:xfrm>
            <a:off x="9206100" y="1773600"/>
            <a:ext cx="1778977" cy="1655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pic>
        <p:nvPicPr>
          <p:cNvPr id="257" name="Google Shape;257;p35"/>
          <p:cNvPicPr preferRelativeResize="0"/>
          <p:nvPr/>
        </p:nvPicPr>
        <p:blipFill>
          <a:blip r:embed="rId3">
            <a:alphaModFix/>
          </a:blip>
          <a:stretch>
            <a:fillRect/>
          </a:stretch>
        </p:blipFill>
        <p:spPr>
          <a:xfrm>
            <a:off x="202550" y="668550"/>
            <a:ext cx="3038475" cy="1504950"/>
          </a:xfrm>
          <a:prstGeom prst="rect">
            <a:avLst/>
          </a:prstGeom>
          <a:noFill/>
          <a:ln>
            <a:noFill/>
          </a:ln>
        </p:spPr>
      </p:pic>
      <p:pic>
        <p:nvPicPr>
          <p:cNvPr id="258" name="Google Shape;258;p35"/>
          <p:cNvPicPr preferRelativeResize="0"/>
          <p:nvPr/>
        </p:nvPicPr>
        <p:blipFill>
          <a:blip r:embed="rId4">
            <a:alphaModFix/>
          </a:blip>
          <a:stretch>
            <a:fillRect/>
          </a:stretch>
        </p:blipFill>
        <p:spPr>
          <a:xfrm>
            <a:off x="5941650" y="4017476"/>
            <a:ext cx="2924575" cy="27214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pic>
        <p:nvPicPr>
          <p:cNvPr id="264" name="Google Shape;264;p36"/>
          <p:cNvPicPr preferRelativeResize="0"/>
          <p:nvPr/>
        </p:nvPicPr>
        <p:blipFill>
          <a:blip r:embed="rId3">
            <a:alphaModFix/>
          </a:blip>
          <a:stretch>
            <a:fillRect/>
          </a:stretch>
        </p:blipFill>
        <p:spPr>
          <a:xfrm>
            <a:off x="202550" y="668550"/>
            <a:ext cx="3038475" cy="1504950"/>
          </a:xfrm>
          <a:prstGeom prst="rect">
            <a:avLst/>
          </a:prstGeom>
          <a:noFill/>
          <a:ln>
            <a:noFill/>
          </a:ln>
        </p:spPr>
      </p:pic>
      <p:pic>
        <p:nvPicPr>
          <p:cNvPr id="265" name="Google Shape;265;p36"/>
          <p:cNvPicPr preferRelativeResize="0"/>
          <p:nvPr/>
        </p:nvPicPr>
        <p:blipFill>
          <a:blip r:embed="rId4">
            <a:alphaModFix/>
          </a:blip>
          <a:stretch>
            <a:fillRect/>
          </a:stretch>
        </p:blipFill>
        <p:spPr>
          <a:xfrm>
            <a:off x="5941650" y="4017476"/>
            <a:ext cx="2924575" cy="2721424"/>
          </a:xfrm>
          <a:prstGeom prst="rect">
            <a:avLst/>
          </a:prstGeom>
          <a:noFill/>
          <a:ln>
            <a:noFill/>
          </a:ln>
        </p:spPr>
      </p:pic>
      <p:pic>
        <p:nvPicPr>
          <p:cNvPr id="266" name="Google Shape;266;p36"/>
          <p:cNvPicPr preferRelativeResize="0"/>
          <p:nvPr/>
        </p:nvPicPr>
        <p:blipFill>
          <a:blip r:embed="rId5">
            <a:alphaModFix/>
          </a:blip>
          <a:stretch>
            <a:fillRect/>
          </a:stretch>
        </p:blipFill>
        <p:spPr>
          <a:xfrm>
            <a:off x="259488" y="3429000"/>
            <a:ext cx="2924600" cy="28942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pic>
        <p:nvPicPr>
          <p:cNvPr id="272" name="Google Shape;272;p37"/>
          <p:cNvPicPr preferRelativeResize="0"/>
          <p:nvPr/>
        </p:nvPicPr>
        <p:blipFill>
          <a:blip r:embed="rId3">
            <a:alphaModFix/>
          </a:blip>
          <a:stretch>
            <a:fillRect/>
          </a:stretch>
        </p:blipFill>
        <p:spPr>
          <a:xfrm>
            <a:off x="202550" y="668550"/>
            <a:ext cx="3038475" cy="1504950"/>
          </a:xfrm>
          <a:prstGeom prst="rect">
            <a:avLst/>
          </a:prstGeom>
          <a:noFill/>
          <a:ln>
            <a:noFill/>
          </a:ln>
        </p:spPr>
      </p:pic>
      <p:pic>
        <p:nvPicPr>
          <p:cNvPr id="273" name="Google Shape;273;p37"/>
          <p:cNvPicPr preferRelativeResize="0"/>
          <p:nvPr/>
        </p:nvPicPr>
        <p:blipFill>
          <a:blip r:embed="rId4">
            <a:alphaModFix/>
          </a:blip>
          <a:stretch>
            <a:fillRect/>
          </a:stretch>
        </p:blipFill>
        <p:spPr>
          <a:xfrm>
            <a:off x="5941650" y="4017476"/>
            <a:ext cx="2924575" cy="2721424"/>
          </a:xfrm>
          <a:prstGeom prst="rect">
            <a:avLst/>
          </a:prstGeom>
          <a:noFill/>
          <a:ln>
            <a:noFill/>
          </a:ln>
        </p:spPr>
      </p:pic>
      <p:pic>
        <p:nvPicPr>
          <p:cNvPr id="274" name="Google Shape;274;p37"/>
          <p:cNvPicPr preferRelativeResize="0"/>
          <p:nvPr/>
        </p:nvPicPr>
        <p:blipFill>
          <a:blip r:embed="rId5">
            <a:alphaModFix/>
          </a:blip>
          <a:stretch>
            <a:fillRect/>
          </a:stretch>
        </p:blipFill>
        <p:spPr>
          <a:xfrm>
            <a:off x="259488" y="3429000"/>
            <a:ext cx="2924600" cy="2894201"/>
          </a:xfrm>
          <a:prstGeom prst="rect">
            <a:avLst/>
          </a:prstGeom>
          <a:noFill/>
          <a:ln>
            <a:noFill/>
          </a:ln>
        </p:spPr>
      </p:pic>
      <p:pic>
        <p:nvPicPr>
          <p:cNvPr id="275" name="Google Shape;275;p37"/>
          <p:cNvPicPr preferRelativeResize="0"/>
          <p:nvPr/>
        </p:nvPicPr>
        <p:blipFill>
          <a:blip r:embed="rId6">
            <a:alphaModFix/>
          </a:blip>
          <a:stretch>
            <a:fillRect/>
          </a:stretch>
        </p:blipFill>
        <p:spPr>
          <a:xfrm>
            <a:off x="5906725" y="668550"/>
            <a:ext cx="3038475" cy="273556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pic>
        <p:nvPicPr>
          <p:cNvPr id="281" name="Google Shape;281;p38"/>
          <p:cNvPicPr preferRelativeResize="0"/>
          <p:nvPr/>
        </p:nvPicPr>
        <p:blipFill>
          <a:blip r:embed="rId3">
            <a:alphaModFix/>
          </a:blip>
          <a:stretch>
            <a:fillRect/>
          </a:stretch>
        </p:blipFill>
        <p:spPr>
          <a:xfrm>
            <a:off x="202550" y="668550"/>
            <a:ext cx="3038475" cy="1504950"/>
          </a:xfrm>
          <a:prstGeom prst="rect">
            <a:avLst/>
          </a:prstGeom>
          <a:noFill/>
          <a:ln>
            <a:noFill/>
          </a:ln>
        </p:spPr>
      </p:pic>
      <p:pic>
        <p:nvPicPr>
          <p:cNvPr id="282" name="Google Shape;282;p38"/>
          <p:cNvPicPr preferRelativeResize="0"/>
          <p:nvPr/>
        </p:nvPicPr>
        <p:blipFill>
          <a:blip r:embed="rId4">
            <a:alphaModFix/>
          </a:blip>
          <a:stretch>
            <a:fillRect/>
          </a:stretch>
        </p:blipFill>
        <p:spPr>
          <a:xfrm>
            <a:off x="5941650" y="4017476"/>
            <a:ext cx="2924575" cy="2721424"/>
          </a:xfrm>
          <a:prstGeom prst="rect">
            <a:avLst/>
          </a:prstGeom>
          <a:noFill/>
          <a:ln>
            <a:noFill/>
          </a:ln>
        </p:spPr>
      </p:pic>
      <p:pic>
        <p:nvPicPr>
          <p:cNvPr id="283" name="Google Shape;283;p38"/>
          <p:cNvPicPr preferRelativeResize="0"/>
          <p:nvPr/>
        </p:nvPicPr>
        <p:blipFill>
          <a:blip r:embed="rId5">
            <a:alphaModFix/>
          </a:blip>
          <a:stretch>
            <a:fillRect/>
          </a:stretch>
        </p:blipFill>
        <p:spPr>
          <a:xfrm>
            <a:off x="259488" y="3429000"/>
            <a:ext cx="2924600" cy="2894201"/>
          </a:xfrm>
          <a:prstGeom prst="rect">
            <a:avLst/>
          </a:prstGeom>
          <a:noFill/>
          <a:ln>
            <a:noFill/>
          </a:ln>
        </p:spPr>
      </p:pic>
      <p:pic>
        <p:nvPicPr>
          <p:cNvPr id="284" name="Google Shape;284;p38"/>
          <p:cNvPicPr preferRelativeResize="0"/>
          <p:nvPr/>
        </p:nvPicPr>
        <p:blipFill>
          <a:blip r:embed="rId6">
            <a:alphaModFix/>
          </a:blip>
          <a:stretch>
            <a:fillRect/>
          </a:stretch>
        </p:blipFill>
        <p:spPr>
          <a:xfrm>
            <a:off x="5906725" y="668550"/>
            <a:ext cx="3038475" cy="2735562"/>
          </a:xfrm>
          <a:prstGeom prst="rect">
            <a:avLst/>
          </a:prstGeom>
          <a:noFill/>
          <a:ln>
            <a:noFill/>
          </a:ln>
        </p:spPr>
      </p:pic>
      <p:pic>
        <p:nvPicPr>
          <p:cNvPr id="285" name="Google Shape;285;p38"/>
          <p:cNvPicPr preferRelativeResize="0"/>
          <p:nvPr/>
        </p:nvPicPr>
        <p:blipFill>
          <a:blip r:embed="rId7">
            <a:alphaModFix/>
          </a:blip>
          <a:stretch>
            <a:fillRect/>
          </a:stretch>
        </p:blipFill>
        <p:spPr>
          <a:xfrm>
            <a:off x="2798122" y="2039300"/>
            <a:ext cx="3108610" cy="2894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pic>
        <p:nvPicPr>
          <p:cNvPr id="291" name="Google Shape;291;p39"/>
          <p:cNvPicPr preferRelativeResize="0"/>
          <p:nvPr/>
        </p:nvPicPr>
        <p:blipFill>
          <a:blip r:embed="rId3">
            <a:alphaModFix/>
          </a:blip>
          <a:stretch>
            <a:fillRect/>
          </a:stretch>
        </p:blipFill>
        <p:spPr>
          <a:xfrm>
            <a:off x="202550" y="668550"/>
            <a:ext cx="3038475" cy="1504950"/>
          </a:xfrm>
          <a:prstGeom prst="rect">
            <a:avLst/>
          </a:prstGeom>
          <a:noFill/>
          <a:ln>
            <a:noFill/>
          </a:ln>
        </p:spPr>
      </p:pic>
      <p:pic>
        <p:nvPicPr>
          <p:cNvPr id="292" name="Google Shape;292;p39"/>
          <p:cNvPicPr preferRelativeResize="0"/>
          <p:nvPr/>
        </p:nvPicPr>
        <p:blipFill>
          <a:blip r:embed="rId4">
            <a:alphaModFix/>
          </a:blip>
          <a:stretch>
            <a:fillRect/>
          </a:stretch>
        </p:blipFill>
        <p:spPr>
          <a:xfrm>
            <a:off x="5941650" y="4017476"/>
            <a:ext cx="2924575" cy="2721424"/>
          </a:xfrm>
          <a:prstGeom prst="rect">
            <a:avLst/>
          </a:prstGeom>
          <a:noFill/>
          <a:ln>
            <a:noFill/>
          </a:ln>
        </p:spPr>
      </p:pic>
      <p:pic>
        <p:nvPicPr>
          <p:cNvPr id="293" name="Google Shape;293;p39"/>
          <p:cNvPicPr preferRelativeResize="0"/>
          <p:nvPr/>
        </p:nvPicPr>
        <p:blipFill>
          <a:blip r:embed="rId5">
            <a:alphaModFix/>
          </a:blip>
          <a:stretch>
            <a:fillRect/>
          </a:stretch>
        </p:blipFill>
        <p:spPr>
          <a:xfrm>
            <a:off x="259488" y="3429000"/>
            <a:ext cx="2924600" cy="2894201"/>
          </a:xfrm>
          <a:prstGeom prst="rect">
            <a:avLst/>
          </a:prstGeom>
          <a:noFill/>
          <a:ln>
            <a:noFill/>
          </a:ln>
        </p:spPr>
      </p:pic>
      <p:pic>
        <p:nvPicPr>
          <p:cNvPr id="294" name="Google Shape;294;p39"/>
          <p:cNvPicPr preferRelativeResize="0"/>
          <p:nvPr/>
        </p:nvPicPr>
        <p:blipFill>
          <a:blip r:embed="rId6">
            <a:alphaModFix/>
          </a:blip>
          <a:stretch>
            <a:fillRect/>
          </a:stretch>
        </p:blipFill>
        <p:spPr>
          <a:xfrm>
            <a:off x="5906725" y="668550"/>
            <a:ext cx="3038475" cy="2735562"/>
          </a:xfrm>
          <a:prstGeom prst="rect">
            <a:avLst/>
          </a:prstGeom>
          <a:noFill/>
          <a:ln>
            <a:noFill/>
          </a:ln>
        </p:spPr>
      </p:pic>
      <p:pic>
        <p:nvPicPr>
          <p:cNvPr id="295" name="Google Shape;295;p39"/>
          <p:cNvPicPr preferRelativeResize="0"/>
          <p:nvPr/>
        </p:nvPicPr>
        <p:blipFill>
          <a:blip r:embed="rId7">
            <a:alphaModFix/>
          </a:blip>
          <a:stretch>
            <a:fillRect/>
          </a:stretch>
        </p:blipFill>
        <p:spPr>
          <a:xfrm>
            <a:off x="2798122" y="2039300"/>
            <a:ext cx="3108610" cy="2894200"/>
          </a:xfrm>
          <a:prstGeom prst="rect">
            <a:avLst/>
          </a:prstGeom>
          <a:noFill/>
          <a:ln>
            <a:noFill/>
          </a:ln>
        </p:spPr>
      </p:pic>
      <p:pic>
        <p:nvPicPr>
          <p:cNvPr id="296" name="Google Shape;296;p39"/>
          <p:cNvPicPr preferRelativeResize="0"/>
          <p:nvPr/>
        </p:nvPicPr>
        <p:blipFill>
          <a:blip r:embed="rId8">
            <a:alphaModFix/>
          </a:blip>
          <a:stretch>
            <a:fillRect/>
          </a:stretch>
        </p:blipFill>
        <p:spPr>
          <a:xfrm>
            <a:off x="1719900" y="867571"/>
            <a:ext cx="2478025" cy="36262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pic>
        <p:nvPicPr>
          <p:cNvPr id="302" name="Google Shape;302;p40"/>
          <p:cNvPicPr preferRelativeResize="0"/>
          <p:nvPr/>
        </p:nvPicPr>
        <p:blipFill>
          <a:blip r:embed="rId3">
            <a:alphaModFix/>
          </a:blip>
          <a:stretch>
            <a:fillRect/>
          </a:stretch>
        </p:blipFill>
        <p:spPr>
          <a:xfrm>
            <a:off x="202550" y="668550"/>
            <a:ext cx="3038475" cy="1504950"/>
          </a:xfrm>
          <a:prstGeom prst="rect">
            <a:avLst/>
          </a:prstGeom>
          <a:noFill/>
          <a:ln>
            <a:noFill/>
          </a:ln>
        </p:spPr>
      </p:pic>
      <p:pic>
        <p:nvPicPr>
          <p:cNvPr id="303" name="Google Shape;303;p40"/>
          <p:cNvPicPr preferRelativeResize="0"/>
          <p:nvPr/>
        </p:nvPicPr>
        <p:blipFill>
          <a:blip r:embed="rId4">
            <a:alphaModFix/>
          </a:blip>
          <a:stretch>
            <a:fillRect/>
          </a:stretch>
        </p:blipFill>
        <p:spPr>
          <a:xfrm>
            <a:off x="5941650" y="4017476"/>
            <a:ext cx="2924575" cy="2721424"/>
          </a:xfrm>
          <a:prstGeom prst="rect">
            <a:avLst/>
          </a:prstGeom>
          <a:noFill/>
          <a:ln>
            <a:noFill/>
          </a:ln>
        </p:spPr>
      </p:pic>
      <p:pic>
        <p:nvPicPr>
          <p:cNvPr id="304" name="Google Shape;304;p40"/>
          <p:cNvPicPr preferRelativeResize="0"/>
          <p:nvPr/>
        </p:nvPicPr>
        <p:blipFill>
          <a:blip r:embed="rId5">
            <a:alphaModFix/>
          </a:blip>
          <a:stretch>
            <a:fillRect/>
          </a:stretch>
        </p:blipFill>
        <p:spPr>
          <a:xfrm>
            <a:off x="259488" y="3429000"/>
            <a:ext cx="2924600" cy="2894201"/>
          </a:xfrm>
          <a:prstGeom prst="rect">
            <a:avLst/>
          </a:prstGeom>
          <a:noFill/>
          <a:ln>
            <a:noFill/>
          </a:ln>
        </p:spPr>
      </p:pic>
      <p:pic>
        <p:nvPicPr>
          <p:cNvPr id="305" name="Google Shape;305;p40"/>
          <p:cNvPicPr preferRelativeResize="0"/>
          <p:nvPr/>
        </p:nvPicPr>
        <p:blipFill>
          <a:blip r:embed="rId6">
            <a:alphaModFix/>
          </a:blip>
          <a:stretch>
            <a:fillRect/>
          </a:stretch>
        </p:blipFill>
        <p:spPr>
          <a:xfrm>
            <a:off x="5906725" y="668550"/>
            <a:ext cx="3038475" cy="2735562"/>
          </a:xfrm>
          <a:prstGeom prst="rect">
            <a:avLst/>
          </a:prstGeom>
          <a:noFill/>
          <a:ln>
            <a:noFill/>
          </a:ln>
        </p:spPr>
      </p:pic>
      <p:pic>
        <p:nvPicPr>
          <p:cNvPr id="306" name="Google Shape;306;p40"/>
          <p:cNvPicPr preferRelativeResize="0"/>
          <p:nvPr/>
        </p:nvPicPr>
        <p:blipFill>
          <a:blip r:embed="rId7">
            <a:alphaModFix/>
          </a:blip>
          <a:stretch>
            <a:fillRect/>
          </a:stretch>
        </p:blipFill>
        <p:spPr>
          <a:xfrm>
            <a:off x="2798122" y="2039300"/>
            <a:ext cx="3108610" cy="2894200"/>
          </a:xfrm>
          <a:prstGeom prst="rect">
            <a:avLst/>
          </a:prstGeom>
          <a:noFill/>
          <a:ln>
            <a:noFill/>
          </a:ln>
        </p:spPr>
      </p:pic>
      <p:pic>
        <p:nvPicPr>
          <p:cNvPr id="307" name="Google Shape;307;p40"/>
          <p:cNvPicPr preferRelativeResize="0"/>
          <p:nvPr/>
        </p:nvPicPr>
        <p:blipFill>
          <a:blip r:embed="rId8">
            <a:alphaModFix/>
          </a:blip>
          <a:stretch>
            <a:fillRect/>
          </a:stretch>
        </p:blipFill>
        <p:spPr>
          <a:xfrm>
            <a:off x="1719900" y="867571"/>
            <a:ext cx="2478025" cy="3626225"/>
          </a:xfrm>
          <a:prstGeom prst="rect">
            <a:avLst/>
          </a:prstGeom>
          <a:noFill/>
          <a:ln>
            <a:noFill/>
          </a:ln>
        </p:spPr>
      </p:pic>
      <p:pic>
        <p:nvPicPr>
          <p:cNvPr id="308" name="Google Shape;308;p40"/>
          <p:cNvPicPr preferRelativeResize="0"/>
          <p:nvPr/>
        </p:nvPicPr>
        <p:blipFill>
          <a:blip r:embed="rId9">
            <a:alphaModFix/>
          </a:blip>
          <a:stretch>
            <a:fillRect/>
          </a:stretch>
        </p:blipFill>
        <p:spPr>
          <a:xfrm>
            <a:off x="3470300" y="1539875"/>
            <a:ext cx="4007375" cy="33936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pic>
        <p:nvPicPr>
          <p:cNvPr id="314" name="Google Shape;314;p41"/>
          <p:cNvPicPr preferRelativeResize="0"/>
          <p:nvPr/>
        </p:nvPicPr>
        <p:blipFill>
          <a:blip r:embed="rId3">
            <a:alphaModFix/>
          </a:blip>
          <a:stretch>
            <a:fillRect/>
          </a:stretch>
        </p:blipFill>
        <p:spPr>
          <a:xfrm>
            <a:off x="202550" y="668550"/>
            <a:ext cx="3038475" cy="1504950"/>
          </a:xfrm>
          <a:prstGeom prst="rect">
            <a:avLst/>
          </a:prstGeom>
          <a:noFill/>
          <a:ln>
            <a:noFill/>
          </a:ln>
        </p:spPr>
      </p:pic>
      <p:pic>
        <p:nvPicPr>
          <p:cNvPr id="315" name="Google Shape;315;p41"/>
          <p:cNvPicPr preferRelativeResize="0"/>
          <p:nvPr/>
        </p:nvPicPr>
        <p:blipFill>
          <a:blip r:embed="rId4">
            <a:alphaModFix/>
          </a:blip>
          <a:stretch>
            <a:fillRect/>
          </a:stretch>
        </p:blipFill>
        <p:spPr>
          <a:xfrm>
            <a:off x="5941650" y="4017476"/>
            <a:ext cx="2924575" cy="2721424"/>
          </a:xfrm>
          <a:prstGeom prst="rect">
            <a:avLst/>
          </a:prstGeom>
          <a:noFill/>
          <a:ln>
            <a:noFill/>
          </a:ln>
        </p:spPr>
      </p:pic>
      <p:pic>
        <p:nvPicPr>
          <p:cNvPr id="316" name="Google Shape;316;p41"/>
          <p:cNvPicPr preferRelativeResize="0"/>
          <p:nvPr/>
        </p:nvPicPr>
        <p:blipFill>
          <a:blip r:embed="rId5">
            <a:alphaModFix/>
          </a:blip>
          <a:stretch>
            <a:fillRect/>
          </a:stretch>
        </p:blipFill>
        <p:spPr>
          <a:xfrm>
            <a:off x="259488" y="3429000"/>
            <a:ext cx="2924600" cy="2894201"/>
          </a:xfrm>
          <a:prstGeom prst="rect">
            <a:avLst/>
          </a:prstGeom>
          <a:noFill/>
          <a:ln>
            <a:noFill/>
          </a:ln>
        </p:spPr>
      </p:pic>
      <p:pic>
        <p:nvPicPr>
          <p:cNvPr id="317" name="Google Shape;317;p41"/>
          <p:cNvPicPr preferRelativeResize="0"/>
          <p:nvPr/>
        </p:nvPicPr>
        <p:blipFill>
          <a:blip r:embed="rId6">
            <a:alphaModFix/>
          </a:blip>
          <a:stretch>
            <a:fillRect/>
          </a:stretch>
        </p:blipFill>
        <p:spPr>
          <a:xfrm>
            <a:off x="5906725" y="668550"/>
            <a:ext cx="3038475" cy="2735562"/>
          </a:xfrm>
          <a:prstGeom prst="rect">
            <a:avLst/>
          </a:prstGeom>
          <a:noFill/>
          <a:ln>
            <a:noFill/>
          </a:ln>
        </p:spPr>
      </p:pic>
      <p:pic>
        <p:nvPicPr>
          <p:cNvPr id="318" name="Google Shape;318;p41"/>
          <p:cNvPicPr preferRelativeResize="0"/>
          <p:nvPr/>
        </p:nvPicPr>
        <p:blipFill>
          <a:blip r:embed="rId7">
            <a:alphaModFix/>
          </a:blip>
          <a:stretch>
            <a:fillRect/>
          </a:stretch>
        </p:blipFill>
        <p:spPr>
          <a:xfrm>
            <a:off x="2798122" y="2039300"/>
            <a:ext cx="3108610" cy="2894200"/>
          </a:xfrm>
          <a:prstGeom prst="rect">
            <a:avLst/>
          </a:prstGeom>
          <a:noFill/>
          <a:ln>
            <a:noFill/>
          </a:ln>
        </p:spPr>
      </p:pic>
      <p:pic>
        <p:nvPicPr>
          <p:cNvPr id="319" name="Google Shape;319;p41"/>
          <p:cNvPicPr preferRelativeResize="0"/>
          <p:nvPr/>
        </p:nvPicPr>
        <p:blipFill>
          <a:blip r:embed="rId8">
            <a:alphaModFix/>
          </a:blip>
          <a:stretch>
            <a:fillRect/>
          </a:stretch>
        </p:blipFill>
        <p:spPr>
          <a:xfrm>
            <a:off x="1719900" y="867571"/>
            <a:ext cx="2478025" cy="3626225"/>
          </a:xfrm>
          <a:prstGeom prst="rect">
            <a:avLst/>
          </a:prstGeom>
          <a:noFill/>
          <a:ln>
            <a:noFill/>
          </a:ln>
        </p:spPr>
      </p:pic>
      <p:pic>
        <p:nvPicPr>
          <p:cNvPr id="320" name="Google Shape;320;p41"/>
          <p:cNvPicPr preferRelativeResize="0"/>
          <p:nvPr/>
        </p:nvPicPr>
        <p:blipFill>
          <a:blip r:embed="rId9">
            <a:alphaModFix/>
          </a:blip>
          <a:stretch>
            <a:fillRect/>
          </a:stretch>
        </p:blipFill>
        <p:spPr>
          <a:xfrm>
            <a:off x="1239401" y="-160154"/>
            <a:ext cx="7119650" cy="64833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42"/>
          <p:cNvSpPr txBox="1"/>
          <p:nvPr>
            <p:ph type="title"/>
          </p:nvPr>
        </p:nvSpPr>
        <p:spPr>
          <a:xfrm>
            <a:off x="457200" y="417985"/>
            <a:ext cx="8229600" cy="106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2"/>
          <p:cNvSpPr txBox="1"/>
          <p:nvPr>
            <p:ph idx="1" type="body"/>
          </p:nvPr>
        </p:nvSpPr>
        <p:spPr>
          <a:xfrm>
            <a:off x="457200" y="1624167"/>
            <a:ext cx="8229600" cy="4757100"/>
          </a:xfrm>
          <a:prstGeom prst="rect">
            <a:avLst/>
          </a:prstGeom>
        </p:spPr>
        <p:txBody>
          <a:bodyPr anchorCtr="0" anchor="t" bIns="91425" lIns="91425" spcFirstLastPara="1" rIns="91425" wrap="square" tIns="91425">
            <a:noAutofit/>
          </a:bodyPr>
          <a:lstStyle/>
          <a:p>
            <a:pPr indent="0" lvl="0" marL="0" rtl="0" algn="l">
              <a:spcBef>
                <a:spcPts val="300"/>
              </a:spcBef>
              <a:spcAft>
                <a:spcPts val="0"/>
              </a:spcAft>
              <a:buNone/>
            </a:pPr>
            <a:r>
              <a:t/>
            </a:r>
            <a:endParaRPr/>
          </a:p>
        </p:txBody>
      </p:sp>
      <p:sp>
        <p:nvSpPr>
          <p:cNvPr id="328" name="Google Shape;328;p42"/>
          <p:cNvSpPr txBox="1"/>
          <p:nvPr>
            <p:ph idx="12" type="sldNum"/>
          </p:nvPr>
        </p:nvSpPr>
        <p:spPr>
          <a:xfrm>
            <a:off x="7596335" y="0"/>
            <a:ext cx="1547700" cy="365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r>
              <a:rPr lang="pt-BR"/>
              <a:t>/86</a:t>
            </a:r>
            <a:endParaRPr/>
          </a:p>
        </p:txBody>
      </p:sp>
      <p:pic>
        <p:nvPicPr>
          <p:cNvPr id="329" name="Google Shape;329;p42"/>
          <p:cNvPicPr preferRelativeResize="0"/>
          <p:nvPr/>
        </p:nvPicPr>
        <p:blipFill>
          <a:blip r:embed="rId3">
            <a:alphaModFix/>
          </a:blip>
          <a:stretch>
            <a:fillRect/>
          </a:stretch>
        </p:blipFill>
        <p:spPr>
          <a:xfrm>
            <a:off x="-764550" y="0"/>
            <a:ext cx="10977923" cy="68579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43"/>
          <p:cNvSpPr txBox="1"/>
          <p:nvPr>
            <p:ph type="title"/>
          </p:nvPr>
        </p:nvSpPr>
        <p:spPr>
          <a:xfrm>
            <a:off x="457200" y="417985"/>
            <a:ext cx="8229600" cy="106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3"/>
          <p:cNvSpPr txBox="1"/>
          <p:nvPr>
            <p:ph idx="1" type="body"/>
          </p:nvPr>
        </p:nvSpPr>
        <p:spPr>
          <a:xfrm>
            <a:off x="457200" y="1624167"/>
            <a:ext cx="8229600" cy="4757100"/>
          </a:xfrm>
          <a:prstGeom prst="rect">
            <a:avLst/>
          </a:prstGeom>
        </p:spPr>
        <p:txBody>
          <a:bodyPr anchorCtr="0" anchor="t" bIns="91425" lIns="91425" spcFirstLastPara="1" rIns="91425" wrap="square" tIns="91425">
            <a:noAutofit/>
          </a:bodyPr>
          <a:lstStyle/>
          <a:p>
            <a:pPr indent="0" lvl="0" marL="0" rtl="0" algn="l">
              <a:spcBef>
                <a:spcPts val="300"/>
              </a:spcBef>
              <a:spcAft>
                <a:spcPts val="0"/>
              </a:spcAft>
              <a:buNone/>
            </a:pPr>
            <a:r>
              <a:t/>
            </a:r>
            <a:endParaRPr/>
          </a:p>
        </p:txBody>
      </p:sp>
      <p:sp>
        <p:nvSpPr>
          <p:cNvPr id="337" name="Google Shape;337;p43"/>
          <p:cNvSpPr txBox="1"/>
          <p:nvPr>
            <p:ph idx="12" type="sldNum"/>
          </p:nvPr>
        </p:nvSpPr>
        <p:spPr>
          <a:xfrm>
            <a:off x="7596335" y="0"/>
            <a:ext cx="1547700" cy="365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FFFFFF"/>
              </a:buClr>
              <a:buSzPts val="450"/>
              <a:buFont typeface="Georgia"/>
              <a:buNone/>
            </a:pPr>
            <a:fld id="{00000000-1234-1234-1234-123412341234}" type="slidenum">
              <a:rPr lang="pt-BR"/>
              <a:t>‹#›</a:t>
            </a:fld>
            <a:r>
              <a:rPr lang="pt-BR"/>
              <a:t>/86</a:t>
            </a:r>
            <a:endParaRPr/>
          </a:p>
        </p:txBody>
      </p:sp>
      <p:pic>
        <p:nvPicPr>
          <p:cNvPr id="338" name="Google Shape;338;p43"/>
          <p:cNvPicPr preferRelativeResize="0"/>
          <p:nvPr/>
        </p:nvPicPr>
        <p:blipFill>
          <a:blip r:embed="rId3">
            <a:alphaModFix/>
          </a:blip>
          <a:stretch>
            <a:fillRect/>
          </a:stretch>
        </p:blipFill>
        <p:spPr>
          <a:xfrm>
            <a:off x="-888200" y="-84101"/>
            <a:ext cx="11233155" cy="69420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sp>
        <p:nvSpPr>
          <p:cNvPr id="70" name="Google Shape;70;p8"/>
          <p:cNvSpPr txBox="1"/>
          <p:nvPr>
            <p:ph type="title"/>
          </p:nvPr>
        </p:nvSpPr>
        <p:spPr>
          <a:xfrm>
            <a:off x="457200" y="417985"/>
            <a:ext cx="8229600" cy="1066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SzPts val="3500"/>
              <a:buNone/>
            </a:pPr>
            <a:r>
              <a:rPr b="1" lang="pt-BR" sz="3500">
                <a:latin typeface="Calibri"/>
                <a:ea typeface="Calibri"/>
                <a:cs typeface="Calibri"/>
                <a:sym typeface="Calibri"/>
              </a:rPr>
              <a:t>Conceito de engenharia</a:t>
            </a:r>
            <a:endParaRPr b="1"/>
          </a:p>
        </p:txBody>
      </p:sp>
      <p:sp>
        <p:nvSpPr>
          <p:cNvPr id="71" name="Google Shape;71;p8"/>
          <p:cNvSpPr txBox="1"/>
          <p:nvPr>
            <p:ph idx="1" type="body"/>
          </p:nvPr>
        </p:nvSpPr>
        <p:spPr>
          <a:xfrm>
            <a:off x="457200" y="1624167"/>
            <a:ext cx="8229600" cy="47571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40000"/>
              </a:lnSpc>
              <a:spcBef>
                <a:spcPts val="0"/>
              </a:spcBef>
              <a:spcAft>
                <a:spcPts val="0"/>
              </a:spcAft>
              <a:buNone/>
            </a:pPr>
            <a:r>
              <a:t/>
            </a:r>
            <a:endParaRPr sz="2400">
              <a:latin typeface="Arial"/>
              <a:ea typeface="Arial"/>
              <a:cs typeface="Arial"/>
              <a:sym typeface="Arial"/>
            </a:endParaRPr>
          </a:p>
          <a:p>
            <a:pPr indent="0" lvl="0" marL="0" marR="0" rtl="0" algn="just">
              <a:lnSpc>
                <a:spcPct val="140000"/>
              </a:lnSpc>
              <a:spcBef>
                <a:spcPts val="0"/>
              </a:spcBef>
              <a:spcAft>
                <a:spcPts val="0"/>
              </a:spcAft>
              <a:buNone/>
            </a:pPr>
            <a:r>
              <a:rPr lang="pt-BR" sz="2400">
                <a:latin typeface="Arial"/>
                <a:ea typeface="Arial"/>
                <a:cs typeface="Arial"/>
                <a:sym typeface="Arial"/>
              </a:rPr>
              <a:t>Engenharia é a capacidade de aplicar os conhecimentos científicos de forma prática a fim de produzir novas utilidades. </a:t>
            </a:r>
            <a:endParaRPr sz="2400">
              <a:latin typeface="Arial"/>
              <a:ea typeface="Arial"/>
              <a:cs typeface="Arial"/>
              <a:sym typeface="Arial"/>
            </a:endParaRPr>
          </a:p>
          <a:p>
            <a:pPr indent="0" lvl="0" marL="0" marR="0" rtl="0" algn="just">
              <a:lnSpc>
                <a:spcPct val="140000"/>
              </a:lnSpc>
              <a:spcBef>
                <a:spcPts val="0"/>
              </a:spcBef>
              <a:spcAft>
                <a:spcPts val="0"/>
              </a:spcAft>
              <a:buNone/>
            </a:pPr>
            <a:r>
              <a:t/>
            </a:r>
            <a:endParaRPr sz="2400">
              <a:latin typeface="Arial"/>
              <a:ea typeface="Arial"/>
              <a:cs typeface="Arial"/>
              <a:sym typeface="Arial"/>
            </a:endParaRPr>
          </a:p>
          <a:p>
            <a:pPr indent="0" lvl="0" marL="0" marR="0" rtl="0" algn="just">
              <a:lnSpc>
                <a:spcPct val="140000"/>
              </a:lnSpc>
              <a:spcBef>
                <a:spcPts val="0"/>
              </a:spcBef>
              <a:spcAft>
                <a:spcPts val="0"/>
              </a:spcAft>
              <a:buNone/>
            </a:pPr>
            <a:r>
              <a:rPr lang="pt-BR" sz="2400">
                <a:latin typeface="Arial"/>
                <a:ea typeface="Arial"/>
                <a:cs typeface="Arial"/>
                <a:sym typeface="Arial"/>
              </a:rPr>
              <a:t>Para obter tais resultados, o engenheiro estuda o problema, planeja uma solução, verifica a viabilidade econômica e técnica e por fim coordena o desenvolvimento ou produção.</a:t>
            </a:r>
            <a:endParaRPr sz="2400">
              <a:latin typeface="Arial"/>
              <a:ea typeface="Arial"/>
              <a:cs typeface="Arial"/>
              <a:sym typeface="Arial"/>
            </a:endParaRPr>
          </a:p>
          <a:p>
            <a:pPr indent="0" lvl="0" marL="0" marR="0" rtl="0" algn="l">
              <a:lnSpc>
                <a:spcPct val="140000"/>
              </a:lnSpc>
              <a:spcBef>
                <a:spcPts val="0"/>
              </a:spcBef>
              <a:spcAft>
                <a:spcPts val="0"/>
              </a:spcAft>
              <a:buNone/>
            </a:pPr>
            <a:r>
              <a:t/>
            </a:r>
            <a:endParaRPr sz="1800">
              <a:latin typeface="Arial"/>
              <a:ea typeface="Arial"/>
              <a:cs typeface="Arial"/>
              <a:sym typeface="Arial"/>
            </a:endParaRPr>
          </a:p>
          <a:p>
            <a:pPr indent="0" lvl="0" marL="0" marR="0" rtl="0" algn="l">
              <a:lnSpc>
                <a:spcPct val="140000"/>
              </a:lnSpc>
              <a:spcBef>
                <a:spcPts val="0"/>
              </a:spcBef>
              <a:spcAft>
                <a:spcPts val="0"/>
              </a:spcAft>
              <a:buNone/>
            </a:pPr>
            <a:r>
              <a:t/>
            </a:r>
            <a:endParaRPr/>
          </a:p>
          <a:p>
            <a:pPr indent="0" lvl="0" marL="0" marR="0" rtl="0" algn="l">
              <a:lnSpc>
                <a:spcPct val="140000"/>
              </a:lnSpc>
              <a:spcBef>
                <a:spcPts val="1600"/>
              </a:spcBef>
              <a:spcAft>
                <a:spcPts val="0"/>
              </a:spcAft>
              <a:buSzPts val="2000"/>
              <a:buNone/>
            </a:pPr>
            <a:r>
              <a:t/>
            </a:r>
            <a:endParaRPr sz="2000">
              <a:latin typeface="Arial"/>
              <a:ea typeface="Arial"/>
              <a:cs typeface="Arial"/>
              <a:sym typeface="Arial"/>
            </a:endParaRPr>
          </a:p>
          <a:p>
            <a:pPr indent="0" lvl="0" marL="0" marR="0" rtl="0" algn="l">
              <a:lnSpc>
                <a:spcPct val="140000"/>
              </a:lnSpc>
              <a:spcBef>
                <a:spcPts val="0"/>
              </a:spcBef>
              <a:spcAft>
                <a:spcPts val="0"/>
              </a:spcAft>
              <a:buSzPts val="2000"/>
              <a:buNone/>
            </a:pPr>
            <a:r>
              <a:t/>
            </a:r>
            <a:endParaRPr sz="2000">
              <a:latin typeface="Arial"/>
              <a:ea typeface="Arial"/>
              <a:cs typeface="Arial"/>
              <a:sym typeface="Arial"/>
            </a:endParaRPr>
          </a:p>
          <a:p>
            <a:pPr indent="0" lvl="0" marL="0" marR="0" rtl="0" algn="l">
              <a:lnSpc>
                <a:spcPct val="140000"/>
              </a:lnSpc>
              <a:spcBef>
                <a:spcPts val="0"/>
              </a:spcBef>
              <a:spcAft>
                <a:spcPts val="0"/>
              </a:spcAft>
              <a:buSzPts val="2000"/>
              <a:buNone/>
            </a:pPr>
            <a:r>
              <a:t/>
            </a:r>
            <a:endParaRPr sz="2000">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44"/>
          <p:cNvSpPr txBox="1"/>
          <p:nvPr>
            <p:ph type="title"/>
          </p:nvPr>
        </p:nvSpPr>
        <p:spPr>
          <a:xfrm>
            <a:off x="457200" y="417985"/>
            <a:ext cx="8229600" cy="106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4"/>
          <p:cNvSpPr txBox="1"/>
          <p:nvPr>
            <p:ph idx="1" type="body"/>
          </p:nvPr>
        </p:nvSpPr>
        <p:spPr>
          <a:xfrm>
            <a:off x="457200" y="1624167"/>
            <a:ext cx="8229600" cy="4757100"/>
          </a:xfrm>
          <a:prstGeom prst="rect">
            <a:avLst/>
          </a:prstGeom>
        </p:spPr>
        <p:txBody>
          <a:bodyPr anchorCtr="0" anchor="t" bIns="91425" lIns="91425" spcFirstLastPara="1" rIns="91425" wrap="square" tIns="91425">
            <a:noAutofit/>
          </a:bodyPr>
          <a:lstStyle/>
          <a:p>
            <a:pPr indent="0" lvl="0" marL="0" rtl="0" algn="l">
              <a:spcBef>
                <a:spcPts val="300"/>
              </a:spcBef>
              <a:spcAft>
                <a:spcPts val="0"/>
              </a:spcAft>
              <a:buNone/>
            </a:pPr>
            <a:r>
              <a:t/>
            </a:r>
            <a:endParaRPr/>
          </a:p>
        </p:txBody>
      </p:sp>
      <p:sp>
        <p:nvSpPr>
          <p:cNvPr id="346" name="Google Shape;346;p44"/>
          <p:cNvSpPr txBox="1"/>
          <p:nvPr>
            <p:ph idx="12" type="sldNum"/>
          </p:nvPr>
        </p:nvSpPr>
        <p:spPr>
          <a:xfrm>
            <a:off x="7596335" y="0"/>
            <a:ext cx="1547700" cy="365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r>
              <a:rPr lang="pt-BR"/>
              <a:t>/86</a:t>
            </a:r>
            <a:endParaRPr/>
          </a:p>
        </p:txBody>
      </p:sp>
      <p:pic>
        <p:nvPicPr>
          <p:cNvPr id="347" name="Google Shape;347;p44"/>
          <p:cNvPicPr preferRelativeResize="0"/>
          <p:nvPr/>
        </p:nvPicPr>
        <p:blipFill>
          <a:blip r:embed="rId3">
            <a:alphaModFix/>
          </a:blip>
          <a:stretch>
            <a:fillRect/>
          </a:stretch>
        </p:blipFill>
        <p:spPr>
          <a:xfrm>
            <a:off x="-888200" y="-84101"/>
            <a:ext cx="11233155" cy="6942099"/>
          </a:xfrm>
          <a:prstGeom prst="rect">
            <a:avLst/>
          </a:prstGeom>
          <a:noFill/>
          <a:ln>
            <a:noFill/>
          </a:ln>
        </p:spPr>
      </p:pic>
      <p:sp>
        <p:nvSpPr>
          <p:cNvPr id="348" name="Google Shape;348;p44"/>
          <p:cNvSpPr txBox="1"/>
          <p:nvPr/>
        </p:nvSpPr>
        <p:spPr>
          <a:xfrm>
            <a:off x="277950" y="4814000"/>
            <a:ext cx="8588100" cy="14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br>
              <a:rPr lang="pt-BR" sz="3600">
                <a:solidFill>
                  <a:schemeClr val="lt1"/>
                </a:solidFill>
                <a:latin typeface="Georgia"/>
                <a:ea typeface="Georgia"/>
                <a:cs typeface="Georgia"/>
                <a:sym typeface="Georgia"/>
              </a:rPr>
            </a:br>
            <a:r>
              <a:rPr lang="pt-BR" sz="4000">
                <a:solidFill>
                  <a:schemeClr val="lt1"/>
                </a:solidFill>
                <a:latin typeface="Trebuchet MS"/>
                <a:ea typeface="Trebuchet MS"/>
                <a:cs typeface="Trebuchet MS"/>
                <a:sym typeface="Trebuchet MS"/>
              </a:rPr>
              <a:t>Prypiat: a cidade fantasma</a:t>
            </a:r>
            <a:endParaRPr sz="4000">
              <a:solidFill>
                <a:schemeClr val="lt1"/>
              </a:solidFill>
              <a:latin typeface="Trebuchet MS"/>
              <a:ea typeface="Trebuchet MS"/>
              <a:cs typeface="Trebuchet MS"/>
              <a:sym typeface="Trebuchet M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45"/>
          <p:cNvSpPr txBox="1"/>
          <p:nvPr>
            <p:ph type="title"/>
          </p:nvPr>
        </p:nvSpPr>
        <p:spPr>
          <a:xfrm>
            <a:off x="457200" y="417985"/>
            <a:ext cx="8229600" cy="106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45"/>
          <p:cNvSpPr txBox="1"/>
          <p:nvPr>
            <p:ph idx="1" type="body"/>
          </p:nvPr>
        </p:nvSpPr>
        <p:spPr>
          <a:xfrm>
            <a:off x="457200" y="1624167"/>
            <a:ext cx="8229600" cy="4757100"/>
          </a:xfrm>
          <a:prstGeom prst="rect">
            <a:avLst/>
          </a:prstGeom>
        </p:spPr>
        <p:txBody>
          <a:bodyPr anchorCtr="0" anchor="t" bIns="91425" lIns="91425" spcFirstLastPara="1" rIns="91425" wrap="square" tIns="91425">
            <a:noAutofit/>
          </a:bodyPr>
          <a:lstStyle/>
          <a:p>
            <a:pPr indent="0" lvl="0" marL="0" rtl="0" algn="l">
              <a:spcBef>
                <a:spcPts val="300"/>
              </a:spcBef>
              <a:spcAft>
                <a:spcPts val="0"/>
              </a:spcAft>
              <a:buNone/>
            </a:pPr>
            <a:r>
              <a:t/>
            </a:r>
            <a:endParaRPr/>
          </a:p>
        </p:txBody>
      </p:sp>
      <p:sp>
        <p:nvSpPr>
          <p:cNvPr id="356" name="Google Shape;356;p45"/>
          <p:cNvSpPr txBox="1"/>
          <p:nvPr>
            <p:ph idx="12" type="sldNum"/>
          </p:nvPr>
        </p:nvSpPr>
        <p:spPr>
          <a:xfrm>
            <a:off x="7596335" y="0"/>
            <a:ext cx="1547700" cy="365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FFFFFF"/>
              </a:buClr>
              <a:buSzPts val="450"/>
              <a:buFont typeface="Georgia"/>
              <a:buNone/>
            </a:pPr>
            <a:fld id="{00000000-1234-1234-1234-123412341234}" type="slidenum">
              <a:rPr lang="pt-BR"/>
              <a:t>‹#›</a:t>
            </a:fld>
            <a:r>
              <a:rPr lang="pt-BR"/>
              <a:t>/86</a:t>
            </a:r>
            <a:endParaRPr/>
          </a:p>
        </p:txBody>
      </p:sp>
      <p:pic>
        <p:nvPicPr>
          <p:cNvPr id="357" name="Google Shape;357;p45"/>
          <p:cNvPicPr preferRelativeResize="0"/>
          <p:nvPr/>
        </p:nvPicPr>
        <p:blipFill>
          <a:blip r:embed="rId3">
            <a:alphaModFix/>
          </a:blip>
          <a:stretch>
            <a:fillRect/>
          </a:stretch>
        </p:blipFill>
        <p:spPr>
          <a:xfrm>
            <a:off x="-1454250" y="-1"/>
            <a:ext cx="12052497" cy="6858001"/>
          </a:xfrm>
          <a:prstGeom prst="rect">
            <a:avLst/>
          </a:prstGeom>
          <a:noFill/>
          <a:ln>
            <a:noFill/>
          </a:ln>
        </p:spPr>
      </p:pic>
      <p:sp>
        <p:nvSpPr>
          <p:cNvPr id="358" name="Google Shape;358;p45"/>
          <p:cNvSpPr/>
          <p:nvPr/>
        </p:nvSpPr>
        <p:spPr>
          <a:xfrm>
            <a:off x="2106325" y="5692025"/>
            <a:ext cx="6945600" cy="5139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5"/>
          <p:cNvSpPr txBox="1"/>
          <p:nvPr/>
        </p:nvSpPr>
        <p:spPr>
          <a:xfrm>
            <a:off x="2106325" y="4976975"/>
            <a:ext cx="8588100" cy="14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br>
              <a:rPr lang="pt-BR" sz="3600">
                <a:solidFill>
                  <a:schemeClr val="lt1"/>
                </a:solidFill>
                <a:latin typeface="Georgia"/>
                <a:ea typeface="Georgia"/>
                <a:cs typeface="Georgia"/>
                <a:sym typeface="Georgia"/>
              </a:rPr>
            </a:br>
            <a:r>
              <a:rPr lang="pt-BR" sz="4000">
                <a:solidFill>
                  <a:schemeClr val="lt1"/>
                </a:solidFill>
                <a:latin typeface="Trebuchet MS"/>
                <a:ea typeface="Trebuchet MS"/>
                <a:cs typeface="Trebuchet MS"/>
                <a:sym typeface="Trebuchet MS"/>
              </a:rPr>
              <a:t>Mas e </a:t>
            </a:r>
            <a:r>
              <a:rPr lang="pt-BR" sz="4000">
                <a:solidFill>
                  <a:schemeClr val="lt1"/>
                </a:solidFill>
                <a:latin typeface="Trebuchet MS"/>
                <a:ea typeface="Trebuchet MS"/>
                <a:cs typeface="Trebuchet MS"/>
                <a:sym typeface="Trebuchet MS"/>
              </a:rPr>
              <a:t>o outro lado da moeda</a:t>
            </a:r>
            <a:r>
              <a:rPr lang="pt-BR" sz="4000">
                <a:solidFill>
                  <a:schemeClr val="lt1"/>
                </a:solidFill>
                <a:latin typeface="Trebuchet MS"/>
                <a:ea typeface="Trebuchet MS"/>
                <a:cs typeface="Trebuchet MS"/>
                <a:sym typeface="Trebuchet MS"/>
              </a:rPr>
              <a:t>?</a:t>
            </a:r>
            <a:endParaRPr sz="4000">
              <a:solidFill>
                <a:schemeClr val="lt1"/>
              </a:solidFill>
              <a:latin typeface="Trebuchet MS"/>
              <a:ea typeface="Trebuchet MS"/>
              <a:cs typeface="Trebuchet MS"/>
              <a:sym typeface="Trebuchet M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pic>
        <p:nvPicPr>
          <p:cNvPr descr="In 2005, IRSN produced a simulation of the path travelled across Europe by the radioactive cloud folowing the Chernobyl accident.&#10;&#10;This simulation was produced using a new generation of operational atmospheric dispersion models developed for use in case of nuclear emergency. To qualify this new long-distance dispersion model, IRSN experts applied it to the atmospheric release of caesium-137 caused by the Chernobyl accident, based on a reconstruction of the meteorological conditions observed in Europe in the days following the accident. The model calculated the distribution of air contamination at ground level on a European scale at 15-minute intervals, from 26th April to 10th May 1986. The computed results were then compared with actual measurements taken throughout Europe over the same period, showing satisfactory agreement between calculations and measured data.&#10;&#10;Source: http://www.ratical.org/radiation/Chernobyl/IRSN14dayPlume.html&#10;&#10;Music: Small cut from GrooveRadio 420 Mixes :P" id="365" name="Google Shape;365;p46" title="Graphic reconstruction of the path of the Chernobyl radioactive plume">
            <a:hlinkClick r:id="rId3"/>
          </p:cNvPr>
          <p:cNvPicPr preferRelativeResize="0"/>
          <p:nvPr/>
        </p:nvPicPr>
        <p:blipFill>
          <a:blip r:embed="rId4">
            <a:alphaModFix/>
          </a:blip>
          <a:stretch>
            <a:fillRect/>
          </a:stretch>
        </p:blipFill>
        <p:spPr>
          <a:xfrm>
            <a:off x="2135525" y="1714500"/>
            <a:ext cx="4572000" cy="3429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Google Shape;371;p47"/>
          <p:cNvSpPr txBox="1"/>
          <p:nvPr>
            <p:ph type="title"/>
          </p:nvPr>
        </p:nvSpPr>
        <p:spPr>
          <a:xfrm>
            <a:off x="457200" y="417985"/>
            <a:ext cx="8229600" cy="106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47"/>
          <p:cNvSpPr txBox="1"/>
          <p:nvPr>
            <p:ph idx="1" type="body"/>
          </p:nvPr>
        </p:nvSpPr>
        <p:spPr>
          <a:xfrm>
            <a:off x="457200" y="1624167"/>
            <a:ext cx="8229600" cy="4757100"/>
          </a:xfrm>
          <a:prstGeom prst="rect">
            <a:avLst/>
          </a:prstGeom>
        </p:spPr>
        <p:txBody>
          <a:bodyPr anchorCtr="0" anchor="t" bIns="91425" lIns="91425" spcFirstLastPara="1" rIns="91425" wrap="square" tIns="91425">
            <a:noAutofit/>
          </a:bodyPr>
          <a:lstStyle/>
          <a:p>
            <a:pPr indent="0" lvl="0" marL="0" rtl="0" algn="l">
              <a:spcBef>
                <a:spcPts val="300"/>
              </a:spcBef>
              <a:spcAft>
                <a:spcPts val="0"/>
              </a:spcAft>
              <a:buNone/>
            </a:pPr>
            <a:r>
              <a:t/>
            </a:r>
            <a:endParaRPr/>
          </a:p>
        </p:txBody>
      </p:sp>
      <p:sp>
        <p:nvSpPr>
          <p:cNvPr id="373" name="Google Shape;373;p47"/>
          <p:cNvSpPr txBox="1"/>
          <p:nvPr>
            <p:ph idx="12" type="sldNum"/>
          </p:nvPr>
        </p:nvSpPr>
        <p:spPr>
          <a:xfrm>
            <a:off x="7596335" y="0"/>
            <a:ext cx="1547700" cy="365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FFFFFF"/>
              </a:buClr>
              <a:buSzPts val="450"/>
              <a:buFont typeface="Georgia"/>
              <a:buNone/>
            </a:pPr>
            <a:fld id="{00000000-1234-1234-1234-123412341234}" type="slidenum">
              <a:rPr lang="pt-BR"/>
              <a:t>‹#›</a:t>
            </a:fld>
            <a:r>
              <a:rPr lang="pt-BR"/>
              <a:t>/86</a:t>
            </a:r>
            <a:endParaRPr/>
          </a:p>
        </p:txBody>
      </p:sp>
      <p:pic>
        <p:nvPicPr>
          <p:cNvPr id="374" name="Google Shape;374;p47"/>
          <p:cNvPicPr preferRelativeResize="0"/>
          <p:nvPr/>
        </p:nvPicPr>
        <p:blipFill>
          <a:blip r:embed="rId3">
            <a:alphaModFix/>
          </a:blip>
          <a:stretch>
            <a:fillRect/>
          </a:stretch>
        </p:blipFill>
        <p:spPr>
          <a:xfrm>
            <a:off x="-238225" y="0"/>
            <a:ext cx="10303961" cy="697922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48"/>
          <p:cNvSpPr txBox="1"/>
          <p:nvPr>
            <p:ph type="title"/>
          </p:nvPr>
        </p:nvSpPr>
        <p:spPr>
          <a:xfrm>
            <a:off x="457200" y="417985"/>
            <a:ext cx="8229600" cy="106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pt-BR"/>
              <a:t>Quando a engenharia da errado</a:t>
            </a:r>
            <a:endParaRPr/>
          </a:p>
        </p:txBody>
      </p:sp>
      <p:pic>
        <p:nvPicPr>
          <p:cNvPr id="381" name="Google Shape;381;p48"/>
          <p:cNvPicPr preferRelativeResize="0"/>
          <p:nvPr/>
        </p:nvPicPr>
        <p:blipFill>
          <a:blip r:embed="rId3">
            <a:alphaModFix/>
          </a:blip>
          <a:stretch>
            <a:fillRect/>
          </a:stretch>
        </p:blipFill>
        <p:spPr>
          <a:xfrm>
            <a:off x="4572000" y="2644000"/>
            <a:ext cx="3882642" cy="2666999"/>
          </a:xfrm>
          <a:prstGeom prst="rect">
            <a:avLst/>
          </a:prstGeom>
          <a:noFill/>
          <a:ln>
            <a:noFill/>
          </a:ln>
        </p:spPr>
      </p:pic>
      <p:pic>
        <p:nvPicPr>
          <p:cNvPr id="382" name="Google Shape;382;p48"/>
          <p:cNvPicPr preferRelativeResize="0"/>
          <p:nvPr/>
        </p:nvPicPr>
        <p:blipFill>
          <a:blip r:embed="rId4">
            <a:alphaModFix/>
          </a:blip>
          <a:stretch>
            <a:fillRect/>
          </a:stretch>
        </p:blipFill>
        <p:spPr>
          <a:xfrm>
            <a:off x="564225" y="2786800"/>
            <a:ext cx="3786300" cy="2524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49"/>
          <p:cNvSpPr txBox="1"/>
          <p:nvPr>
            <p:ph type="title"/>
          </p:nvPr>
        </p:nvSpPr>
        <p:spPr>
          <a:xfrm>
            <a:off x="457200" y="2708760"/>
            <a:ext cx="8229600" cy="106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pt-BR"/>
              <a:t>De quem é a culpa?</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3" name="Shape 393"/>
        <p:cNvGrpSpPr/>
        <p:nvPr/>
      </p:nvGrpSpPr>
      <p:grpSpPr>
        <a:xfrm>
          <a:off x="0" y="0"/>
          <a:ext cx="0" cy="0"/>
          <a:chOff x="0" y="0"/>
          <a:chExt cx="0" cy="0"/>
        </a:xfrm>
      </p:grpSpPr>
      <p:sp>
        <p:nvSpPr>
          <p:cNvPr id="394" name="Google Shape;394;p50"/>
          <p:cNvSpPr txBox="1"/>
          <p:nvPr>
            <p:ph type="title"/>
          </p:nvPr>
        </p:nvSpPr>
        <p:spPr>
          <a:xfrm>
            <a:off x="469725" y="2055586"/>
            <a:ext cx="8369100" cy="2545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pt-BR"/>
              <a:t>Qual o seu papel frente a isso, seja como engenheiro ou cidadão?</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51"/>
          <p:cNvSpPr txBox="1"/>
          <p:nvPr>
            <p:ph type="title"/>
          </p:nvPr>
        </p:nvSpPr>
        <p:spPr>
          <a:xfrm>
            <a:off x="457200" y="417985"/>
            <a:ext cx="8229600" cy="106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51"/>
          <p:cNvSpPr txBox="1"/>
          <p:nvPr>
            <p:ph idx="1" type="body"/>
          </p:nvPr>
        </p:nvSpPr>
        <p:spPr>
          <a:xfrm>
            <a:off x="457200" y="1624167"/>
            <a:ext cx="8229600" cy="4757100"/>
          </a:xfrm>
          <a:prstGeom prst="rect">
            <a:avLst/>
          </a:prstGeom>
        </p:spPr>
        <p:txBody>
          <a:bodyPr anchorCtr="0" anchor="t" bIns="91425" lIns="91425" spcFirstLastPara="1" rIns="91425" wrap="square" tIns="91425">
            <a:noAutofit/>
          </a:bodyPr>
          <a:lstStyle/>
          <a:p>
            <a:pPr indent="0" lvl="0" marL="0" rtl="0" algn="l">
              <a:spcBef>
                <a:spcPts val="300"/>
              </a:spcBef>
              <a:spcAft>
                <a:spcPts val="0"/>
              </a:spcAft>
              <a:buNone/>
            </a:pPr>
            <a:r>
              <a:t/>
            </a:r>
            <a:endParaRPr/>
          </a:p>
        </p:txBody>
      </p:sp>
      <p:sp>
        <p:nvSpPr>
          <p:cNvPr id="402" name="Google Shape;402;p51"/>
          <p:cNvSpPr txBox="1"/>
          <p:nvPr>
            <p:ph idx="12" type="sldNum"/>
          </p:nvPr>
        </p:nvSpPr>
        <p:spPr>
          <a:xfrm>
            <a:off x="7596335" y="0"/>
            <a:ext cx="1547700" cy="365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r>
              <a:rPr lang="pt-BR"/>
              <a:t>/86</a:t>
            </a:r>
            <a:endParaRPr/>
          </a:p>
        </p:txBody>
      </p:sp>
      <p:pic>
        <p:nvPicPr>
          <p:cNvPr id="403" name="Google Shape;403;p51"/>
          <p:cNvPicPr preferRelativeResize="0"/>
          <p:nvPr/>
        </p:nvPicPr>
        <p:blipFill>
          <a:blip r:embed="rId3">
            <a:alphaModFix/>
          </a:blip>
          <a:stretch>
            <a:fillRect/>
          </a:stretch>
        </p:blipFill>
        <p:spPr>
          <a:xfrm>
            <a:off x="-275075" y="-144475"/>
            <a:ext cx="10510134" cy="7002475"/>
          </a:xfrm>
          <a:prstGeom prst="rect">
            <a:avLst/>
          </a:prstGeom>
          <a:noFill/>
          <a:ln>
            <a:noFill/>
          </a:ln>
        </p:spPr>
      </p:pic>
      <p:sp>
        <p:nvSpPr>
          <p:cNvPr id="404" name="Google Shape;404;p51"/>
          <p:cNvSpPr txBox="1"/>
          <p:nvPr/>
        </p:nvSpPr>
        <p:spPr>
          <a:xfrm>
            <a:off x="62700" y="311925"/>
            <a:ext cx="5880000" cy="15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4000">
                <a:solidFill>
                  <a:srgbClr val="FFFFFF"/>
                </a:solidFill>
                <a:latin typeface="Trebuchet MS"/>
                <a:ea typeface="Trebuchet MS"/>
                <a:cs typeface="Trebuchet MS"/>
                <a:sym typeface="Trebuchet MS"/>
              </a:rPr>
              <a:t>R</a:t>
            </a:r>
            <a:r>
              <a:rPr lang="pt-BR" sz="4000">
                <a:solidFill>
                  <a:srgbClr val="FFFFFF"/>
                </a:solidFill>
                <a:latin typeface="Trebuchet MS"/>
                <a:ea typeface="Trebuchet MS"/>
                <a:cs typeface="Trebuchet MS"/>
                <a:sym typeface="Trebuchet MS"/>
              </a:rPr>
              <a:t>eparando erros</a:t>
            </a:r>
            <a:endParaRPr sz="4000">
              <a:solidFill>
                <a:srgbClr val="FFFFFF"/>
              </a:solidFill>
              <a:latin typeface="Trebuchet MS"/>
              <a:ea typeface="Trebuchet MS"/>
              <a:cs typeface="Trebuchet MS"/>
              <a:sym typeface="Trebuchet M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sp>
        <p:nvSpPr>
          <p:cNvPr id="410" name="Google Shape;410;p52"/>
          <p:cNvSpPr txBox="1"/>
          <p:nvPr>
            <p:ph type="title"/>
          </p:nvPr>
        </p:nvSpPr>
        <p:spPr>
          <a:xfrm>
            <a:off x="457200" y="417985"/>
            <a:ext cx="8229600" cy="106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52"/>
          <p:cNvSpPr txBox="1"/>
          <p:nvPr>
            <p:ph idx="1" type="body"/>
          </p:nvPr>
        </p:nvSpPr>
        <p:spPr>
          <a:xfrm>
            <a:off x="457200" y="1624167"/>
            <a:ext cx="8229600" cy="4757100"/>
          </a:xfrm>
          <a:prstGeom prst="rect">
            <a:avLst/>
          </a:prstGeom>
        </p:spPr>
        <p:txBody>
          <a:bodyPr anchorCtr="0" anchor="t" bIns="91425" lIns="91425" spcFirstLastPara="1" rIns="91425" wrap="square" tIns="91425">
            <a:noAutofit/>
          </a:bodyPr>
          <a:lstStyle/>
          <a:p>
            <a:pPr indent="0" lvl="0" marL="0" rtl="0" algn="l">
              <a:spcBef>
                <a:spcPts val="300"/>
              </a:spcBef>
              <a:spcAft>
                <a:spcPts val="0"/>
              </a:spcAft>
              <a:buNone/>
            </a:pPr>
            <a:r>
              <a:t/>
            </a:r>
            <a:endParaRPr/>
          </a:p>
        </p:txBody>
      </p:sp>
      <p:sp>
        <p:nvSpPr>
          <p:cNvPr id="412" name="Google Shape;412;p52"/>
          <p:cNvSpPr txBox="1"/>
          <p:nvPr>
            <p:ph idx="12" type="sldNum"/>
          </p:nvPr>
        </p:nvSpPr>
        <p:spPr>
          <a:xfrm>
            <a:off x="7596335" y="0"/>
            <a:ext cx="1547700" cy="365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FFFFFF"/>
              </a:buClr>
              <a:buSzPts val="450"/>
              <a:buFont typeface="Georgia"/>
              <a:buNone/>
            </a:pPr>
            <a:fld id="{00000000-1234-1234-1234-123412341234}" type="slidenum">
              <a:rPr lang="pt-BR"/>
              <a:t>‹#›</a:t>
            </a:fld>
            <a:r>
              <a:rPr lang="pt-BR"/>
              <a:t>/86</a:t>
            </a:r>
            <a:endParaRPr/>
          </a:p>
        </p:txBody>
      </p:sp>
      <p:pic>
        <p:nvPicPr>
          <p:cNvPr id="413" name="Google Shape;413;p52"/>
          <p:cNvPicPr preferRelativeResize="0"/>
          <p:nvPr/>
        </p:nvPicPr>
        <p:blipFill>
          <a:blip r:embed="rId3">
            <a:alphaModFix/>
          </a:blip>
          <a:stretch>
            <a:fillRect/>
          </a:stretch>
        </p:blipFill>
        <p:spPr>
          <a:xfrm>
            <a:off x="-1693300" y="-59779"/>
            <a:ext cx="12826195" cy="697757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53"/>
          <p:cNvSpPr txBox="1"/>
          <p:nvPr>
            <p:ph type="title"/>
          </p:nvPr>
        </p:nvSpPr>
        <p:spPr>
          <a:xfrm>
            <a:off x="457200" y="417985"/>
            <a:ext cx="8229600" cy="106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pt-BR"/>
              <a:t>Re</a:t>
            </a:r>
            <a:r>
              <a:rPr lang="pt-BR"/>
              <a:t>vertendo os impactos</a:t>
            </a:r>
            <a:endParaRPr/>
          </a:p>
        </p:txBody>
      </p:sp>
      <p:pic>
        <p:nvPicPr>
          <p:cNvPr id="420" name="Google Shape;420;p53"/>
          <p:cNvPicPr preferRelativeResize="0"/>
          <p:nvPr/>
        </p:nvPicPr>
        <p:blipFill>
          <a:blip r:embed="rId3">
            <a:alphaModFix/>
          </a:blip>
          <a:stretch>
            <a:fillRect/>
          </a:stretch>
        </p:blipFill>
        <p:spPr>
          <a:xfrm>
            <a:off x="394525" y="1899025"/>
            <a:ext cx="3918375" cy="2589400"/>
          </a:xfrm>
          <a:prstGeom prst="rect">
            <a:avLst/>
          </a:prstGeom>
          <a:noFill/>
          <a:ln>
            <a:noFill/>
          </a:ln>
        </p:spPr>
      </p:pic>
      <p:pic>
        <p:nvPicPr>
          <p:cNvPr id="421" name="Google Shape;421;p53"/>
          <p:cNvPicPr preferRelativeResize="0"/>
          <p:nvPr/>
        </p:nvPicPr>
        <p:blipFill>
          <a:blip r:embed="rId4">
            <a:alphaModFix/>
          </a:blip>
          <a:stretch>
            <a:fillRect/>
          </a:stretch>
        </p:blipFill>
        <p:spPr>
          <a:xfrm>
            <a:off x="4768425" y="3032490"/>
            <a:ext cx="3918375" cy="313846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9"/>
          <p:cNvSpPr txBox="1"/>
          <p:nvPr>
            <p:ph type="title"/>
          </p:nvPr>
        </p:nvSpPr>
        <p:spPr>
          <a:xfrm>
            <a:off x="457200" y="417985"/>
            <a:ext cx="8229600" cy="1066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b="1" lang="pt-BR" sz="3500">
                <a:latin typeface="Calibri"/>
                <a:ea typeface="Calibri"/>
                <a:cs typeface="Calibri"/>
                <a:sym typeface="Calibri"/>
              </a:rPr>
              <a:t>Definição de projeto de engenharia</a:t>
            </a:r>
            <a:endParaRPr b="1"/>
          </a:p>
        </p:txBody>
      </p:sp>
      <p:sp>
        <p:nvSpPr>
          <p:cNvPr id="78" name="Google Shape;78;p9"/>
          <p:cNvSpPr txBox="1"/>
          <p:nvPr>
            <p:ph idx="1" type="body"/>
          </p:nvPr>
        </p:nvSpPr>
        <p:spPr>
          <a:xfrm>
            <a:off x="457200" y="1624167"/>
            <a:ext cx="8229600" cy="47571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15000"/>
              </a:lnSpc>
              <a:spcBef>
                <a:spcPts val="1600"/>
              </a:spcBef>
              <a:spcAft>
                <a:spcPts val="0"/>
              </a:spcAft>
              <a:buSzPts val="2000"/>
              <a:buNone/>
            </a:pPr>
            <a:r>
              <a:rPr lang="pt-BR" sz="2400">
                <a:latin typeface="Arial"/>
                <a:ea typeface="Arial"/>
                <a:cs typeface="Arial"/>
                <a:sym typeface="Arial"/>
              </a:rPr>
              <a:t>Projeto de engenharia é o processo de transformação que culmina com a concepção ou criação dos bens para atender as demandas da sociedade. </a:t>
            </a:r>
            <a:endParaRPr sz="2400">
              <a:latin typeface="Arial"/>
              <a:ea typeface="Arial"/>
              <a:cs typeface="Arial"/>
              <a:sym typeface="Arial"/>
            </a:endParaRPr>
          </a:p>
          <a:p>
            <a:pPr indent="0" lvl="0" marL="0" rtl="0" algn="just">
              <a:lnSpc>
                <a:spcPct val="115000"/>
              </a:lnSpc>
              <a:spcBef>
                <a:spcPts val="1600"/>
              </a:spcBef>
              <a:spcAft>
                <a:spcPts val="0"/>
              </a:spcAft>
              <a:buSzPts val="2000"/>
              <a:buNone/>
            </a:pPr>
            <a:r>
              <a:rPr lang="pt-BR" sz="2400">
                <a:latin typeface="Arial"/>
                <a:ea typeface="Arial"/>
                <a:cs typeface="Arial"/>
                <a:sym typeface="Arial"/>
              </a:rPr>
              <a:t>É o processo criativo de identificar necessidades e, por conseguinte, dar uma solução para estas necessidades. </a:t>
            </a:r>
            <a:endParaRPr sz="2400">
              <a:latin typeface="Arial"/>
              <a:ea typeface="Arial"/>
              <a:cs typeface="Arial"/>
              <a:sym typeface="Arial"/>
            </a:endParaRPr>
          </a:p>
          <a:p>
            <a:pPr indent="0" lvl="0" marL="0" rtl="0" algn="just">
              <a:lnSpc>
                <a:spcPct val="115000"/>
              </a:lnSpc>
              <a:spcBef>
                <a:spcPts val="1600"/>
              </a:spcBef>
              <a:spcAft>
                <a:spcPts val="0"/>
              </a:spcAft>
              <a:buSzPts val="2000"/>
              <a:buNone/>
            </a:pPr>
            <a:r>
              <a:rPr lang="pt-BR" sz="2400">
                <a:latin typeface="Arial"/>
                <a:ea typeface="Arial"/>
                <a:cs typeface="Arial"/>
                <a:sym typeface="Arial"/>
              </a:rPr>
              <a:t>É um processo de tomada de decisão (frequentemente interativo) em que as ciências básicas, matemática e outras ciências são aplicadas para converter recursos de forma ótima para atender um determinado objetivo.</a:t>
            </a:r>
            <a:endParaRPr sz="2400">
              <a:solidFill>
                <a:schemeClr val="dk1"/>
              </a:solidFill>
              <a:latin typeface="Arial"/>
              <a:ea typeface="Arial"/>
              <a:cs typeface="Arial"/>
              <a:sym typeface="Arial"/>
            </a:endParaRPr>
          </a:p>
          <a:p>
            <a:pPr indent="0" lvl="0" marL="457200" rtl="0" algn="l">
              <a:lnSpc>
                <a:spcPct val="150000"/>
              </a:lnSpc>
              <a:spcBef>
                <a:spcPts val="1600"/>
              </a:spcBef>
              <a:spcAft>
                <a:spcPts val="0"/>
              </a:spcAft>
              <a:buNone/>
            </a:pPr>
            <a:r>
              <a:t/>
            </a:r>
            <a:endParaRPr/>
          </a:p>
          <a:p>
            <a:pPr indent="0" lvl="0" marL="0" rtl="0" algn="l">
              <a:lnSpc>
                <a:spcPct val="115000"/>
              </a:lnSpc>
              <a:spcBef>
                <a:spcPts val="1600"/>
              </a:spcBef>
              <a:spcAft>
                <a:spcPts val="0"/>
              </a:spcAft>
              <a:buSzPts val="2000"/>
              <a:buNone/>
            </a:pPr>
            <a:r>
              <a:t/>
            </a:r>
            <a:endParaRPr sz="2000">
              <a:solidFill>
                <a:schemeClr val="dk1"/>
              </a:solidFill>
              <a:latin typeface="Arial"/>
              <a:ea typeface="Arial"/>
              <a:cs typeface="Arial"/>
              <a:sym typeface="Arial"/>
            </a:endParaRPr>
          </a:p>
          <a:p>
            <a:pPr indent="0" lvl="0" marL="0" rtl="0" algn="l">
              <a:lnSpc>
                <a:spcPct val="150000"/>
              </a:lnSpc>
              <a:spcBef>
                <a:spcPts val="1600"/>
              </a:spcBef>
              <a:spcAft>
                <a:spcPts val="0"/>
              </a:spcAft>
              <a:buSzPts val="2000"/>
              <a:buNone/>
            </a:pPr>
            <a:r>
              <a:t/>
            </a:r>
            <a:endParaRPr sz="2000">
              <a:solidFill>
                <a:schemeClr val="dk1"/>
              </a:solidFill>
              <a:latin typeface="Arial"/>
              <a:ea typeface="Arial"/>
              <a:cs typeface="Arial"/>
              <a:sym typeface="Arial"/>
            </a:endParaRPr>
          </a:p>
          <a:p>
            <a:pPr indent="0" lvl="0" marL="457200" rtl="0" algn="l">
              <a:lnSpc>
                <a:spcPct val="115000"/>
              </a:lnSpc>
              <a:spcBef>
                <a:spcPts val="160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54"/>
          <p:cNvSpPr txBox="1"/>
          <p:nvPr>
            <p:ph type="title"/>
          </p:nvPr>
        </p:nvSpPr>
        <p:spPr>
          <a:xfrm>
            <a:off x="457200" y="260649"/>
            <a:ext cx="8229600" cy="12240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t/>
            </a:r>
            <a:endParaRPr b="1"/>
          </a:p>
          <a:p>
            <a:pPr indent="0" lvl="0" marL="0" rtl="0" algn="l">
              <a:lnSpc>
                <a:spcPct val="100000"/>
              </a:lnSpc>
              <a:spcBef>
                <a:spcPts val="0"/>
              </a:spcBef>
              <a:spcAft>
                <a:spcPts val="0"/>
              </a:spcAft>
              <a:buSzPts val="4000"/>
              <a:buNone/>
            </a:pPr>
            <a:r>
              <a:t/>
            </a:r>
            <a:endParaRPr b="1"/>
          </a:p>
          <a:p>
            <a:pPr indent="0" lvl="0" marL="0" rtl="0" algn="ctr">
              <a:lnSpc>
                <a:spcPct val="100000"/>
              </a:lnSpc>
              <a:spcBef>
                <a:spcPts val="0"/>
              </a:spcBef>
              <a:spcAft>
                <a:spcPts val="0"/>
              </a:spcAft>
              <a:buSzPts val="4000"/>
              <a:buNone/>
            </a:pPr>
            <a:r>
              <a:rPr b="1" lang="pt-BR"/>
              <a:t>Impactos dos projetos de engenharia</a:t>
            </a:r>
            <a:endParaRPr b="1"/>
          </a:p>
          <a:p>
            <a:pPr indent="0" lvl="0" marL="0" rtl="0" algn="ctr">
              <a:lnSpc>
                <a:spcPct val="100000"/>
              </a:lnSpc>
              <a:spcBef>
                <a:spcPts val="0"/>
              </a:spcBef>
              <a:spcAft>
                <a:spcPts val="0"/>
              </a:spcAft>
              <a:buSzPts val="4000"/>
              <a:buNone/>
            </a:pPr>
            <a:br>
              <a:rPr lang="pt-BR"/>
            </a:br>
            <a:endParaRPr/>
          </a:p>
        </p:txBody>
      </p:sp>
      <p:sp>
        <p:nvSpPr>
          <p:cNvPr id="427" name="Google Shape;427;p54"/>
          <p:cNvSpPr txBox="1"/>
          <p:nvPr>
            <p:ph idx="1" type="body"/>
          </p:nvPr>
        </p:nvSpPr>
        <p:spPr>
          <a:xfrm>
            <a:off x="457200" y="2106186"/>
            <a:ext cx="7364700" cy="12240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2400"/>
          </a:p>
          <a:p>
            <a:pPr indent="-381000" lvl="0" marL="457200" marR="0" rtl="0" algn="l">
              <a:lnSpc>
                <a:spcPct val="100000"/>
              </a:lnSpc>
              <a:spcBef>
                <a:spcPts val="0"/>
              </a:spcBef>
              <a:spcAft>
                <a:spcPts val="0"/>
              </a:spcAft>
              <a:buSzPts val="2400"/>
              <a:buChar char="•"/>
            </a:pPr>
            <a:r>
              <a:rPr lang="pt-BR" sz="2400"/>
              <a:t>Cimento fosforescente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1400"/>
          </a:p>
        </p:txBody>
      </p:sp>
      <p:pic>
        <p:nvPicPr>
          <p:cNvPr id="428" name="Google Shape;428;p54"/>
          <p:cNvPicPr preferRelativeResize="0"/>
          <p:nvPr/>
        </p:nvPicPr>
        <p:blipFill>
          <a:blip r:embed="rId3">
            <a:alphaModFix/>
          </a:blip>
          <a:stretch>
            <a:fillRect/>
          </a:stretch>
        </p:blipFill>
        <p:spPr>
          <a:xfrm>
            <a:off x="4180800" y="1653563"/>
            <a:ext cx="4798365" cy="2294475"/>
          </a:xfrm>
          <a:prstGeom prst="rect">
            <a:avLst/>
          </a:prstGeom>
          <a:noFill/>
          <a:ln>
            <a:noFill/>
          </a:ln>
        </p:spPr>
      </p:pic>
      <p:sp>
        <p:nvSpPr>
          <p:cNvPr id="429" name="Google Shape;429;p54"/>
          <p:cNvSpPr txBox="1"/>
          <p:nvPr>
            <p:ph idx="1" type="body"/>
          </p:nvPr>
        </p:nvSpPr>
        <p:spPr>
          <a:xfrm>
            <a:off x="3387675" y="4296000"/>
            <a:ext cx="5481000" cy="20466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2400"/>
          </a:p>
          <a:p>
            <a:pPr indent="-381000" lvl="0" marL="457200" rtl="0" algn="r">
              <a:spcBef>
                <a:spcPts val="0"/>
              </a:spcBef>
              <a:spcAft>
                <a:spcPts val="0"/>
              </a:spcAft>
              <a:buSzPts val="2400"/>
              <a:buChar char="•"/>
            </a:pPr>
            <a:r>
              <a:rPr lang="pt-BR" sz="2400"/>
              <a:t>possibilita mudanças rápidas no âmbito das moradias</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1400"/>
          </a:p>
        </p:txBody>
      </p:sp>
      <p:pic>
        <p:nvPicPr>
          <p:cNvPr id="430" name="Google Shape;430;p54"/>
          <p:cNvPicPr preferRelativeResize="0"/>
          <p:nvPr/>
        </p:nvPicPr>
        <p:blipFill>
          <a:blip r:embed="rId4">
            <a:alphaModFix/>
          </a:blip>
          <a:stretch>
            <a:fillRect/>
          </a:stretch>
        </p:blipFill>
        <p:spPr>
          <a:xfrm>
            <a:off x="457200" y="4095820"/>
            <a:ext cx="3332850" cy="24469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Google Shape;435;p55"/>
          <p:cNvSpPr txBox="1"/>
          <p:nvPr>
            <p:ph type="title"/>
          </p:nvPr>
        </p:nvSpPr>
        <p:spPr>
          <a:xfrm>
            <a:off x="131100" y="260650"/>
            <a:ext cx="8881800" cy="9681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t/>
            </a:r>
            <a:endParaRPr b="1"/>
          </a:p>
          <a:p>
            <a:pPr indent="0" lvl="0" marL="0" rtl="0" algn="l">
              <a:lnSpc>
                <a:spcPct val="100000"/>
              </a:lnSpc>
              <a:spcBef>
                <a:spcPts val="0"/>
              </a:spcBef>
              <a:spcAft>
                <a:spcPts val="0"/>
              </a:spcAft>
              <a:buSzPts val="4000"/>
              <a:buNone/>
            </a:pPr>
            <a:r>
              <a:t/>
            </a:r>
            <a:endParaRPr b="1"/>
          </a:p>
          <a:p>
            <a:pPr indent="0" lvl="0" marL="0" rtl="0" algn="ctr">
              <a:lnSpc>
                <a:spcPct val="100000"/>
              </a:lnSpc>
              <a:spcBef>
                <a:spcPts val="0"/>
              </a:spcBef>
              <a:spcAft>
                <a:spcPts val="0"/>
              </a:spcAft>
              <a:buSzPts val="4000"/>
              <a:buNone/>
            </a:pPr>
            <a:r>
              <a:rPr b="1" lang="pt-BR"/>
              <a:t>Conclusão</a:t>
            </a:r>
            <a:endParaRPr b="1"/>
          </a:p>
          <a:p>
            <a:pPr indent="0" lvl="0" marL="0" rtl="0" algn="ctr">
              <a:lnSpc>
                <a:spcPct val="100000"/>
              </a:lnSpc>
              <a:spcBef>
                <a:spcPts val="0"/>
              </a:spcBef>
              <a:spcAft>
                <a:spcPts val="0"/>
              </a:spcAft>
              <a:buSzPts val="4000"/>
              <a:buNone/>
            </a:pPr>
            <a:br>
              <a:rPr lang="pt-BR"/>
            </a:br>
            <a:endParaRPr/>
          </a:p>
        </p:txBody>
      </p:sp>
      <p:sp>
        <p:nvSpPr>
          <p:cNvPr id="436" name="Google Shape;436;p55"/>
          <p:cNvSpPr txBox="1"/>
          <p:nvPr>
            <p:ph idx="1" type="body"/>
          </p:nvPr>
        </p:nvSpPr>
        <p:spPr>
          <a:xfrm>
            <a:off x="131175" y="1378675"/>
            <a:ext cx="8881800" cy="53955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pt-BR" sz="2400"/>
              <a:t>Os projetos de engenharia estão cada vez mais abrangentes, seja na área de infraestrutura, saneamento, transportes e outros. A engenharia só tem sentido em suas obras e soluções, se for trabalhada e encaminhada a favor do benefício coletivo social. O papel do engenheiro não é somente de resolver problemas técnicos, mas também problemas sociais.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rPr lang="pt-BR" sz="2400"/>
              <a:t>A engenharia está relacionada a criação e a solução de problemas, coletivos para a sociedade, mantendo sempre o foco, proporcionar o bem estar e a qualidade de vida.</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rPr lang="pt-BR" sz="2400"/>
              <a:t>Por mais talentoso que seja o engenheiro, é importante ressaltar que, talento ganha jogo, trabalho em equipe e inteligência vence campeonato.</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14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p56"/>
          <p:cNvSpPr txBox="1"/>
          <p:nvPr>
            <p:ph type="title"/>
          </p:nvPr>
        </p:nvSpPr>
        <p:spPr>
          <a:xfrm>
            <a:off x="187375" y="260650"/>
            <a:ext cx="8750400" cy="8556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t/>
            </a:r>
            <a:endParaRPr b="1"/>
          </a:p>
          <a:p>
            <a:pPr indent="0" lvl="0" marL="0" rtl="0" algn="l">
              <a:lnSpc>
                <a:spcPct val="100000"/>
              </a:lnSpc>
              <a:spcBef>
                <a:spcPts val="0"/>
              </a:spcBef>
              <a:spcAft>
                <a:spcPts val="0"/>
              </a:spcAft>
              <a:buSzPts val="4000"/>
              <a:buNone/>
            </a:pPr>
            <a:r>
              <a:t/>
            </a:r>
            <a:endParaRPr b="1"/>
          </a:p>
          <a:p>
            <a:pPr indent="0" lvl="0" marL="0" rtl="0" algn="ctr">
              <a:lnSpc>
                <a:spcPct val="100000"/>
              </a:lnSpc>
              <a:spcBef>
                <a:spcPts val="0"/>
              </a:spcBef>
              <a:spcAft>
                <a:spcPts val="0"/>
              </a:spcAft>
              <a:buSzPts val="4000"/>
              <a:buNone/>
            </a:pPr>
            <a:r>
              <a:rPr b="1" lang="pt-BR"/>
              <a:t>Referências Bibliográficas</a:t>
            </a:r>
            <a:endParaRPr b="1"/>
          </a:p>
          <a:p>
            <a:pPr indent="0" lvl="0" marL="0" rtl="0" algn="ctr">
              <a:lnSpc>
                <a:spcPct val="100000"/>
              </a:lnSpc>
              <a:spcBef>
                <a:spcPts val="0"/>
              </a:spcBef>
              <a:spcAft>
                <a:spcPts val="0"/>
              </a:spcAft>
              <a:buSzPts val="4000"/>
              <a:buNone/>
            </a:pPr>
            <a:br>
              <a:rPr lang="pt-BR"/>
            </a:br>
            <a:endParaRPr/>
          </a:p>
        </p:txBody>
      </p:sp>
      <p:sp>
        <p:nvSpPr>
          <p:cNvPr id="442" name="Google Shape;442;p56"/>
          <p:cNvSpPr txBox="1"/>
          <p:nvPr>
            <p:ph idx="1" type="body"/>
          </p:nvPr>
        </p:nvSpPr>
        <p:spPr>
          <a:xfrm>
            <a:off x="187375" y="1303725"/>
            <a:ext cx="8750400" cy="54375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406400" lvl="0" marL="457200" marR="0" rtl="0" algn="l">
              <a:lnSpc>
                <a:spcPct val="100000"/>
              </a:lnSpc>
              <a:spcBef>
                <a:spcPts val="0"/>
              </a:spcBef>
              <a:spcAft>
                <a:spcPts val="0"/>
              </a:spcAft>
              <a:buClr>
                <a:schemeClr val="dk1"/>
              </a:buClr>
              <a:buSzPts val="2800"/>
              <a:buAutoNum type="arabicPeriod"/>
            </a:pPr>
            <a:r>
              <a:rPr lang="pt-BR">
                <a:uFill>
                  <a:noFill/>
                </a:uFill>
                <a:hlinkClick r:id="rId3"/>
              </a:rPr>
              <a:t>http://mundoengenharia.com.br/a-plataforma-troll-a/</a:t>
            </a:r>
            <a:endParaRPr/>
          </a:p>
          <a:p>
            <a:pPr indent="-406400" lvl="0" marL="457200" marR="0" rtl="0" algn="l">
              <a:lnSpc>
                <a:spcPct val="100000"/>
              </a:lnSpc>
              <a:spcBef>
                <a:spcPts val="0"/>
              </a:spcBef>
              <a:spcAft>
                <a:spcPts val="0"/>
              </a:spcAft>
              <a:buClr>
                <a:srgbClr val="000000"/>
              </a:buClr>
              <a:buSzPts val="2800"/>
              <a:buAutoNum type="arabicPeriod"/>
            </a:pPr>
            <a:r>
              <a:rPr lang="pt-BR">
                <a:solidFill>
                  <a:srgbClr val="000000"/>
                </a:solidFill>
                <a:uFill>
                  <a:noFill/>
                </a:uFill>
                <a:hlinkClick r:id="rId4"/>
              </a:rPr>
              <a:t>https://iedi.org.br/cartas/carta_iedi_n_424_a_formacao_de_engenheiros_no_brasil_desafio_ao_crescimento_e_a_inovacao.html</a:t>
            </a:r>
            <a:endParaRPr sz="2400">
              <a:solidFill>
                <a:srgbClr val="000000"/>
              </a:solidFill>
            </a:endParaRPr>
          </a:p>
          <a:p>
            <a:pPr indent="0" lvl="0" marL="457200" marR="0" rtl="0" algn="l">
              <a:lnSpc>
                <a:spcPct val="100000"/>
              </a:lnSpc>
              <a:spcBef>
                <a:spcPts val="0"/>
              </a:spcBef>
              <a:spcAft>
                <a:spcPts val="0"/>
              </a:spcAft>
              <a:buNone/>
            </a:pPr>
            <a:r>
              <a:t/>
            </a:r>
            <a:endParaRPr sz="2400">
              <a:solidFill>
                <a:srgbClr val="000000"/>
              </a:solidFill>
            </a:endParaRPr>
          </a:p>
          <a:p>
            <a:pPr indent="-406400" lvl="0" marL="457200" marR="0" rtl="0" algn="l">
              <a:lnSpc>
                <a:spcPct val="100000"/>
              </a:lnSpc>
              <a:spcBef>
                <a:spcPts val="0"/>
              </a:spcBef>
              <a:spcAft>
                <a:spcPts val="0"/>
              </a:spcAft>
              <a:buClr>
                <a:srgbClr val="000000"/>
              </a:buClr>
              <a:buSzPts val="2800"/>
              <a:buAutoNum type="arabicPeriod"/>
            </a:pPr>
            <a:r>
              <a:rPr lang="pt-BR" sz="2400">
                <a:solidFill>
                  <a:srgbClr val="000000"/>
                </a:solidFill>
              </a:rPr>
              <a:t>BAZZO, W.A.; PEREIRA, L.T.V. Ensino de Engenharia: na busca do seu aprimoramento. Florianópolis: Editora da UFSC, 1997. </a:t>
            </a:r>
            <a:endParaRPr sz="2400">
              <a:solidFill>
                <a:srgbClr val="000000"/>
              </a:solidFill>
            </a:endParaRPr>
          </a:p>
          <a:p>
            <a:pPr indent="0" lvl="0" marL="457200" marR="0" rtl="0" algn="l">
              <a:lnSpc>
                <a:spcPct val="100000"/>
              </a:lnSpc>
              <a:spcBef>
                <a:spcPts val="0"/>
              </a:spcBef>
              <a:spcAft>
                <a:spcPts val="0"/>
              </a:spcAft>
              <a:buNone/>
            </a:pPr>
            <a:r>
              <a:t/>
            </a:r>
            <a:endParaRPr sz="2400">
              <a:solidFill>
                <a:srgbClr val="000000"/>
              </a:solidFill>
            </a:endParaRPr>
          </a:p>
          <a:p>
            <a:pPr indent="-406400" lvl="0" marL="457200" marR="0" rtl="0" algn="l">
              <a:lnSpc>
                <a:spcPct val="100000"/>
              </a:lnSpc>
              <a:spcBef>
                <a:spcPts val="0"/>
              </a:spcBef>
              <a:spcAft>
                <a:spcPts val="0"/>
              </a:spcAft>
              <a:buClr>
                <a:srgbClr val="000000"/>
              </a:buClr>
              <a:buSzPts val="2800"/>
              <a:buAutoNum type="arabicPeriod"/>
            </a:pPr>
            <a:r>
              <a:rPr lang="pt-BR" sz="2400">
                <a:solidFill>
                  <a:srgbClr val="000000"/>
                </a:solidFill>
              </a:rPr>
              <a:t>TELLES, PEDRO CARLOS SILVA: A Engenharia e os Engenheiros na Sociedade Brasileira. Editora: LTC; Edição: 1 (31 de outubro de 2014). 133p.</a:t>
            </a:r>
            <a:endParaRPr sz="2400">
              <a:solidFill>
                <a:srgbClr val="000000"/>
              </a:solidFill>
            </a:endParaRPr>
          </a:p>
          <a:p>
            <a:pPr indent="0" lvl="0" marL="457200" marR="0" rtl="0" algn="l">
              <a:lnSpc>
                <a:spcPct val="100000"/>
              </a:lnSpc>
              <a:spcBef>
                <a:spcPts val="0"/>
              </a:spcBef>
              <a:spcAft>
                <a:spcPts val="0"/>
              </a:spcAft>
              <a:buNone/>
            </a:pPr>
            <a:r>
              <a:t/>
            </a:r>
            <a:endParaRPr sz="2400">
              <a:solidFill>
                <a:srgbClr val="000000"/>
              </a:solidFill>
            </a:endParaRPr>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rPr lang="pt-BR" sz="2400"/>
              <a:t>             </a:t>
            </a:r>
            <a:endParaRPr sz="2400"/>
          </a:p>
          <a:p>
            <a:pPr indent="0" lvl="0" marL="0" marR="0" rtl="0" algn="l">
              <a:lnSpc>
                <a:spcPct val="100000"/>
              </a:lnSpc>
              <a:spcBef>
                <a:spcPts val="0"/>
              </a:spcBef>
              <a:spcAft>
                <a:spcPts val="0"/>
              </a:spcAft>
              <a:buNone/>
            </a:pPr>
            <a:r>
              <a:rPr lang="pt-BR" sz="1400"/>
              <a:t>                         </a:t>
            </a:r>
            <a:endParaRPr sz="1400"/>
          </a:p>
          <a:p>
            <a:pPr indent="0" lvl="0" marL="0" marR="0" rtl="0" algn="l">
              <a:lnSpc>
                <a:spcPct val="100000"/>
              </a:lnSpc>
              <a:spcBef>
                <a:spcPts val="0"/>
              </a:spcBef>
              <a:spcAft>
                <a:spcPts val="0"/>
              </a:spcAft>
              <a:buNone/>
            </a:pPr>
            <a:r>
              <a:rPr lang="pt-BR" sz="1400"/>
              <a:t>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rPr lang="pt-BR" sz="1400"/>
              <a:t>                            </a:t>
            </a:r>
            <a:endParaRPr sz="1400"/>
          </a:p>
          <a:p>
            <a:pPr indent="86359" lvl="0" marL="457200" marR="0" rtl="0" algn="l">
              <a:lnSpc>
                <a:spcPct val="100000"/>
              </a:lnSpc>
              <a:spcBef>
                <a:spcPts val="300"/>
              </a:spcBef>
              <a:spcAft>
                <a:spcPts val="0"/>
              </a:spcAft>
              <a:buClr>
                <a:schemeClr val="accent3"/>
              </a:buClr>
              <a:buSzPts val="2800"/>
              <a:buFont typeface="Georgia"/>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57"/>
          <p:cNvSpPr txBox="1"/>
          <p:nvPr>
            <p:ph type="title"/>
          </p:nvPr>
        </p:nvSpPr>
        <p:spPr>
          <a:xfrm>
            <a:off x="187375" y="260650"/>
            <a:ext cx="8750400" cy="8556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t/>
            </a:r>
            <a:endParaRPr b="1"/>
          </a:p>
          <a:p>
            <a:pPr indent="0" lvl="0" marL="0" rtl="0" algn="l">
              <a:lnSpc>
                <a:spcPct val="100000"/>
              </a:lnSpc>
              <a:spcBef>
                <a:spcPts val="0"/>
              </a:spcBef>
              <a:spcAft>
                <a:spcPts val="0"/>
              </a:spcAft>
              <a:buSzPts val="4000"/>
              <a:buNone/>
            </a:pPr>
            <a:r>
              <a:t/>
            </a:r>
            <a:endParaRPr b="1"/>
          </a:p>
          <a:p>
            <a:pPr indent="0" lvl="0" marL="0" rtl="0" algn="ctr">
              <a:lnSpc>
                <a:spcPct val="100000"/>
              </a:lnSpc>
              <a:spcBef>
                <a:spcPts val="0"/>
              </a:spcBef>
              <a:spcAft>
                <a:spcPts val="0"/>
              </a:spcAft>
              <a:buSzPts val="4000"/>
              <a:buNone/>
            </a:pPr>
            <a:r>
              <a:rPr b="1" lang="pt-BR"/>
              <a:t>Referências Bibliográficas</a:t>
            </a:r>
            <a:endParaRPr b="1"/>
          </a:p>
          <a:p>
            <a:pPr indent="0" lvl="0" marL="0" rtl="0" algn="ctr">
              <a:lnSpc>
                <a:spcPct val="100000"/>
              </a:lnSpc>
              <a:spcBef>
                <a:spcPts val="0"/>
              </a:spcBef>
              <a:spcAft>
                <a:spcPts val="0"/>
              </a:spcAft>
              <a:buSzPts val="4000"/>
              <a:buNone/>
            </a:pPr>
            <a:br>
              <a:rPr lang="pt-BR"/>
            </a:br>
            <a:endParaRPr/>
          </a:p>
        </p:txBody>
      </p:sp>
      <p:sp>
        <p:nvSpPr>
          <p:cNvPr id="448" name="Google Shape;448;p57"/>
          <p:cNvSpPr txBox="1"/>
          <p:nvPr>
            <p:ph idx="1" type="body"/>
          </p:nvPr>
        </p:nvSpPr>
        <p:spPr>
          <a:xfrm>
            <a:off x="187375" y="1303725"/>
            <a:ext cx="8750400" cy="54375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a:solidFill>
                <a:srgbClr val="000000"/>
              </a:solidFill>
            </a:endParaRPr>
          </a:p>
          <a:p>
            <a:pPr indent="0" lvl="0" marL="0" marR="0" rtl="0" algn="l">
              <a:lnSpc>
                <a:spcPct val="100000"/>
              </a:lnSpc>
              <a:spcBef>
                <a:spcPts val="0"/>
              </a:spcBef>
              <a:spcAft>
                <a:spcPts val="0"/>
              </a:spcAft>
              <a:buNone/>
            </a:pPr>
            <a:r>
              <a:rPr lang="pt-BR">
                <a:solidFill>
                  <a:srgbClr val="000000"/>
                </a:solidFill>
                <a:uFill>
                  <a:noFill/>
                </a:uFill>
                <a:hlinkClick r:id="rId3"/>
              </a:rPr>
              <a:t>https://top10mais.org/top-10-maiores-obras-da-engenharia-no-mundo/</a:t>
            </a:r>
            <a:endParaRPr>
              <a:solidFill>
                <a:srgbClr val="000000"/>
              </a:solidFill>
            </a:endParaRPr>
          </a:p>
          <a:p>
            <a:pPr indent="0" lvl="0" marL="0" marR="0" rtl="0" algn="l">
              <a:lnSpc>
                <a:spcPct val="100000"/>
              </a:lnSpc>
              <a:spcBef>
                <a:spcPts val="0"/>
              </a:spcBef>
              <a:spcAft>
                <a:spcPts val="0"/>
              </a:spcAft>
              <a:buNone/>
            </a:pPr>
            <a:r>
              <a:t/>
            </a:r>
            <a:endParaRPr>
              <a:solidFill>
                <a:srgbClr val="000000"/>
              </a:solidFill>
            </a:endParaRPr>
          </a:p>
          <a:p>
            <a:pPr indent="0" lvl="0" marL="0" marR="0" rtl="0" algn="l">
              <a:lnSpc>
                <a:spcPct val="100000"/>
              </a:lnSpc>
              <a:spcBef>
                <a:spcPts val="0"/>
              </a:spcBef>
              <a:spcAft>
                <a:spcPts val="0"/>
              </a:spcAft>
              <a:buNone/>
            </a:pPr>
            <a:r>
              <a:rPr lang="pt-BR">
                <a:solidFill>
                  <a:srgbClr val="000000"/>
                </a:solidFill>
                <a:uFill>
                  <a:noFill/>
                </a:uFill>
                <a:hlinkClick r:id="rId4"/>
              </a:rPr>
              <a:t>http://aesabesp.org.br/arquivos/saneas/saneas44.pdf</a:t>
            </a:r>
            <a:endParaRPr>
              <a:solidFill>
                <a:srgbClr val="000000"/>
              </a:solidFill>
            </a:endParaRPr>
          </a:p>
          <a:p>
            <a:pPr indent="0" lvl="0" marL="0" marR="0" rtl="0" algn="l">
              <a:lnSpc>
                <a:spcPct val="100000"/>
              </a:lnSpc>
              <a:spcBef>
                <a:spcPts val="0"/>
              </a:spcBef>
              <a:spcAft>
                <a:spcPts val="0"/>
              </a:spcAft>
              <a:buNone/>
            </a:pPr>
            <a:r>
              <a:t/>
            </a:r>
            <a:endParaRPr sz="2400">
              <a:solidFill>
                <a:srgbClr val="000000"/>
              </a:solidFill>
            </a:endParaRPr>
          </a:p>
          <a:p>
            <a:pPr indent="0" lvl="0" marL="0" marR="0" rtl="0" algn="l">
              <a:lnSpc>
                <a:spcPct val="100000"/>
              </a:lnSpc>
              <a:spcBef>
                <a:spcPts val="0"/>
              </a:spcBef>
              <a:spcAft>
                <a:spcPts val="0"/>
              </a:spcAft>
              <a:buNone/>
            </a:pPr>
            <a:r>
              <a:rPr lang="pt-BR" sz="2400">
                <a:solidFill>
                  <a:srgbClr val="000000"/>
                </a:solidFill>
              </a:rPr>
              <a:t>MILITITSKY, Jarbas. O desafio de formar engenheiros como transformadores sociais. </a:t>
            </a:r>
            <a:endParaRPr sz="2400">
              <a:solidFill>
                <a:srgbClr val="000000"/>
              </a:solidFill>
            </a:endParaRPr>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rPr lang="pt-BR" sz="2400"/>
              <a:t>             </a:t>
            </a:r>
            <a:endParaRPr sz="2400"/>
          </a:p>
          <a:p>
            <a:pPr indent="0" lvl="0" marL="0" marR="0" rtl="0" algn="l">
              <a:lnSpc>
                <a:spcPct val="100000"/>
              </a:lnSpc>
              <a:spcBef>
                <a:spcPts val="0"/>
              </a:spcBef>
              <a:spcAft>
                <a:spcPts val="0"/>
              </a:spcAft>
              <a:buNone/>
            </a:pPr>
            <a:r>
              <a:rPr lang="pt-BR" sz="1400"/>
              <a:t>                         </a:t>
            </a:r>
            <a:endParaRPr sz="1400"/>
          </a:p>
          <a:p>
            <a:pPr indent="0" lvl="0" marL="0" marR="0" rtl="0" algn="l">
              <a:lnSpc>
                <a:spcPct val="100000"/>
              </a:lnSpc>
              <a:spcBef>
                <a:spcPts val="0"/>
              </a:spcBef>
              <a:spcAft>
                <a:spcPts val="0"/>
              </a:spcAft>
              <a:buNone/>
            </a:pPr>
            <a:r>
              <a:rPr lang="pt-BR" sz="1400"/>
              <a:t>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rPr lang="pt-BR" sz="1400"/>
              <a:t>                            </a:t>
            </a:r>
            <a:endParaRPr sz="1400"/>
          </a:p>
          <a:p>
            <a:pPr indent="86359" lvl="0" marL="457200" marR="0" rtl="0" algn="l">
              <a:lnSpc>
                <a:spcPct val="100000"/>
              </a:lnSpc>
              <a:spcBef>
                <a:spcPts val="300"/>
              </a:spcBef>
              <a:spcAft>
                <a:spcPts val="0"/>
              </a:spcAft>
              <a:buClr>
                <a:schemeClr val="accent3"/>
              </a:buClr>
              <a:buSzPts val="2800"/>
              <a:buFont typeface="Georgia"/>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0"/>
          <p:cNvSpPr txBox="1"/>
          <p:nvPr>
            <p:ph type="title"/>
          </p:nvPr>
        </p:nvSpPr>
        <p:spPr>
          <a:xfrm>
            <a:off x="457200" y="417985"/>
            <a:ext cx="8229600" cy="1066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b="1" lang="pt-BR" sz="3500">
                <a:latin typeface="Calibri"/>
                <a:ea typeface="Calibri"/>
                <a:cs typeface="Calibri"/>
                <a:sym typeface="Calibri"/>
              </a:rPr>
              <a:t>Importância dos projetos de engenharia</a:t>
            </a:r>
            <a:endParaRPr b="1" sz="3500">
              <a:latin typeface="Calibri"/>
              <a:ea typeface="Calibri"/>
              <a:cs typeface="Calibri"/>
              <a:sym typeface="Calibri"/>
            </a:endParaRPr>
          </a:p>
        </p:txBody>
      </p:sp>
      <p:sp>
        <p:nvSpPr>
          <p:cNvPr id="85" name="Google Shape;85;p10"/>
          <p:cNvSpPr txBox="1"/>
          <p:nvPr>
            <p:ph idx="1" type="body"/>
          </p:nvPr>
        </p:nvSpPr>
        <p:spPr>
          <a:xfrm>
            <a:off x="457200" y="1624175"/>
            <a:ext cx="8229600" cy="51711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2000"/>
              <a:buNone/>
            </a:pPr>
            <a:r>
              <a:rPr lang="pt-BR" sz="2400">
                <a:latin typeface="Arial"/>
                <a:ea typeface="Arial"/>
                <a:cs typeface="Arial"/>
                <a:sym typeface="Arial"/>
              </a:rPr>
              <a:t>A </a:t>
            </a:r>
            <a:r>
              <a:rPr lang="pt-BR" sz="2400">
                <a:latin typeface="Arial"/>
                <a:ea typeface="Arial"/>
                <a:cs typeface="Arial"/>
                <a:sym typeface="Arial"/>
              </a:rPr>
              <a:t>engenharia se mostra indispensável para a ampliação da infraestrutura, para a melhoria na qualidade de serviços prestados à sociedade e para a resolução de problemas de caráter econômico e social.</a:t>
            </a:r>
            <a:endParaRPr sz="2400">
              <a:latin typeface="Arial"/>
              <a:ea typeface="Arial"/>
              <a:cs typeface="Arial"/>
              <a:sym typeface="Arial"/>
            </a:endParaRPr>
          </a:p>
          <a:p>
            <a:pPr indent="0" lvl="0" marL="0" rtl="0" algn="just">
              <a:lnSpc>
                <a:spcPct val="100000"/>
              </a:lnSpc>
              <a:spcBef>
                <a:spcPts val="0"/>
              </a:spcBef>
              <a:spcAft>
                <a:spcPts val="0"/>
              </a:spcAft>
              <a:buSzPts val="2000"/>
              <a:buNone/>
            </a:pPr>
            <a:r>
              <a:t/>
            </a:r>
            <a:endParaRPr sz="2400">
              <a:latin typeface="Arial"/>
              <a:ea typeface="Arial"/>
              <a:cs typeface="Arial"/>
              <a:sym typeface="Arial"/>
            </a:endParaRPr>
          </a:p>
          <a:p>
            <a:pPr indent="0" lvl="0" marL="0" rtl="0" algn="just">
              <a:lnSpc>
                <a:spcPct val="100000"/>
              </a:lnSpc>
              <a:spcBef>
                <a:spcPts val="0"/>
              </a:spcBef>
              <a:spcAft>
                <a:spcPts val="0"/>
              </a:spcAft>
              <a:buSzPts val="2000"/>
              <a:buNone/>
            </a:pPr>
            <a:r>
              <a:rPr lang="pt-BR" sz="2400">
                <a:latin typeface="Arial"/>
                <a:ea typeface="Arial"/>
                <a:cs typeface="Arial"/>
                <a:sym typeface="Arial"/>
              </a:rPr>
              <a:t>Por exemplo, o engenheiro civil é um profissional importante quando o assunto é infraestrutura. Sendo ele um dos principais profissionais habilitados para lidar com projetos de construções de edifícios, túneis, metrôs, portos, aeroportos e até mesmo propor novas soluções tecnológicas para melhorar o bem-estar da sociedade.</a:t>
            </a:r>
            <a:endParaRPr sz="2400">
              <a:latin typeface="Arial"/>
              <a:ea typeface="Arial"/>
              <a:cs typeface="Arial"/>
              <a:sym typeface="Arial"/>
            </a:endParaRPr>
          </a:p>
          <a:p>
            <a:pPr indent="0" lvl="0" marL="0" rtl="0" algn="just">
              <a:lnSpc>
                <a:spcPct val="100000"/>
              </a:lnSpc>
              <a:spcBef>
                <a:spcPts val="0"/>
              </a:spcBef>
              <a:spcAft>
                <a:spcPts val="0"/>
              </a:spcAft>
              <a:buSzPts val="2000"/>
              <a:buNone/>
            </a:pPr>
            <a:r>
              <a:t/>
            </a:r>
            <a:endParaRPr sz="2400">
              <a:latin typeface="Arial"/>
              <a:ea typeface="Arial"/>
              <a:cs typeface="Arial"/>
              <a:sym typeface="Arial"/>
            </a:endParaRPr>
          </a:p>
          <a:p>
            <a:pPr indent="0" lvl="0" marL="0" rtl="0" algn="just">
              <a:lnSpc>
                <a:spcPct val="100000"/>
              </a:lnSpc>
              <a:spcBef>
                <a:spcPts val="0"/>
              </a:spcBef>
              <a:spcAft>
                <a:spcPts val="0"/>
              </a:spcAft>
              <a:buSzPts val="2000"/>
              <a:buNone/>
            </a:pPr>
            <a:r>
              <a:rPr lang="pt-BR" sz="2400">
                <a:latin typeface="Arial"/>
                <a:ea typeface="Arial"/>
                <a:cs typeface="Arial"/>
                <a:sym typeface="Arial"/>
              </a:rPr>
              <a:t>É importante nos projetos de engenharia otimizar custos e causar os mínimos impactos </a:t>
            </a:r>
            <a:r>
              <a:rPr lang="pt-BR" sz="2400">
                <a:latin typeface="Arial"/>
                <a:ea typeface="Arial"/>
                <a:cs typeface="Arial"/>
                <a:sym typeface="Arial"/>
              </a:rPr>
              <a:t>ambientais</a:t>
            </a:r>
            <a:r>
              <a:rPr lang="pt-BR" sz="2400">
                <a:latin typeface="Arial"/>
                <a:ea typeface="Arial"/>
                <a:cs typeface="Arial"/>
                <a:sym typeface="Arial"/>
              </a:rPr>
              <a:t>.</a:t>
            </a:r>
            <a:endParaRPr sz="2400">
              <a:latin typeface="Arial"/>
              <a:ea typeface="Arial"/>
              <a:cs typeface="Arial"/>
              <a:sym typeface="Arial"/>
            </a:endParaRPr>
          </a:p>
          <a:p>
            <a:pPr indent="0" lvl="0" marL="457200" rtl="0" algn="l">
              <a:lnSpc>
                <a:spcPct val="100000"/>
              </a:lnSpc>
              <a:spcBef>
                <a:spcPts val="0"/>
              </a:spcBef>
              <a:spcAft>
                <a:spcPts val="0"/>
              </a:spcAft>
              <a:buNone/>
            </a:pPr>
            <a:r>
              <a:t/>
            </a:r>
            <a:endParaRPr/>
          </a:p>
          <a:p>
            <a:pPr indent="0" lvl="0" marL="0" rtl="0" algn="l">
              <a:lnSpc>
                <a:spcPct val="100000"/>
              </a:lnSpc>
              <a:spcBef>
                <a:spcPts val="0"/>
              </a:spcBef>
              <a:spcAft>
                <a:spcPts val="0"/>
              </a:spcAft>
              <a:buSzPts val="2800"/>
              <a:buNone/>
            </a:pPr>
            <a:r>
              <a:t/>
            </a:r>
            <a:endParaRPr/>
          </a:p>
          <a:p>
            <a:pPr indent="0" lvl="0" marL="0" rtl="0" algn="l">
              <a:lnSpc>
                <a:spcPct val="100000"/>
              </a:lnSpc>
              <a:spcBef>
                <a:spcPts val="0"/>
              </a:spcBef>
              <a:spcAft>
                <a:spcPts val="0"/>
              </a:spcAft>
              <a:buSzPts val="2800"/>
              <a:buNone/>
            </a:pPr>
            <a:r>
              <a:t/>
            </a:r>
            <a:endParaRPr/>
          </a:p>
          <a:p>
            <a:pPr indent="0" lvl="0" marL="0" rtl="0" algn="l">
              <a:lnSpc>
                <a:spcPct val="100000"/>
              </a:lnSpc>
              <a:spcBef>
                <a:spcPts val="0"/>
              </a:spcBef>
              <a:spcAft>
                <a:spcPts val="0"/>
              </a:spcAft>
              <a:buSzPts val="2800"/>
              <a:buNone/>
            </a:pPr>
            <a:r>
              <a:t/>
            </a:r>
            <a:endParaRPr/>
          </a:p>
          <a:p>
            <a:pPr indent="0" lvl="0" marL="0" rtl="0" algn="l">
              <a:lnSpc>
                <a:spcPct val="100000"/>
              </a:lnSpc>
              <a:spcBef>
                <a:spcPts val="0"/>
              </a:spcBef>
              <a:spcAft>
                <a:spcPts val="0"/>
              </a:spcAft>
              <a:buSzPts val="28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11"/>
          <p:cNvSpPr txBox="1"/>
          <p:nvPr>
            <p:ph type="title"/>
          </p:nvPr>
        </p:nvSpPr>
        <p:spPr>
          <a:xfrm>
            <a:off x="457200" y="417985"/>
            <a:ext cx="8229600" cy="1066799"/>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4000"/>
              <a:buFont typeface="Trebuchet MS"/>
              <a:buNone/>
            </a:pPr>
            <a:r>
              <a:rPr b="1" lang="pt-BR">
                <a:latin typeface="Calibri"/>
                <a:ea typeface="Calibri"/>
                <a:cs typeface="Calibri"/>
                <a:sym typeface="Calibri"/>
              </a:rPr>
              <a:t>Projetos de engenharia</a:t>
            </a:r>
            <a:endParaRPr b="1"/>
          </a:p>
        </p:txBody>
      </p:sp>
      <p:sp>
        <p:nvSpPr>
          <p:cNvPr id="92" name="Google Shape;92;p11"/>
          <p:cNvSpPr txBox="1"/>
          <p:nvPr>
            <p:ph idx="1" type="body"/>
          </p:nvPr>
        </p:nvSpPr>
        <p:spPr>
          <a:xfrm>
            <a:off x="457200" y="1624176"/>
            <a:ext cx="8229600" cy="51402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300"/>
              </a:spcBef>
              <a:spcAft>
                <a:spcPts val="0"/>
              </a:spcAft>
              <a:buNone/>
            </a:pPr>
            <a:r>
              <a:rPr b="1" lang="pt-BR" sz="2000">
                <a:latin typeface="Arial"/>
                <a:ea typeface="Arial"/>
                <a:cs typeface="Arial"/>
                <a:sym typeface="Arial"/>
              </a:rPr>
              <a:t> </a:t>
            </a:r>
            <a:r>
              <a:rPr b="1" lang="pt-BR" sz="2000">
                <a:solidFill>
                  <a:schemeClr val="dk1"/>
                </a:solidFill>
                <a:latin typeface="Arial"/>
                <a:ea typeface="Arial"/>
                <a:cs typeface="Arial"/>
                <a:sym typeface="Arial"/>
              </a:rPr>
              <a:t>Sistema de secagem de lodo de ETE com aproveitamento de    biogás</a:t>
            </a:r>
            <a:endParaRPr b="1" sz="2000">
              <a:solidFill>
                <a:schemeClr val="dk1"/>
              </a:solidFill>
              <a:latin typeface="Arial"/>
              <a:ea typeface="Arial"/>
              <a:cs typeface="Arial"/>
              <a:sym typeface="Arial"/>
            </a:endParaRPr>
          </a:p>
          <a:p>
            <a:pPr indent="0" lvl="0" marL="0" rtl="0" algn="l">
              <a:lnSpc>
                <a:spcPct val="100000"/>
              </a:lnSpc>
              <a:spcBef>
                <a:spcPts val="300"/>
              </a:spcBef>
              <a:spcAft>
                <a:spcPts val="0"/>
              </a:spcAft>
              <a:buNone/>
            </a:pPr>
            <a:r>
              <a:t/>
            </a:r>
            <a:endParaRPr sz="2000">
              <a:latin typeface="Arial"/>
              <a:ea typeface="Arial"/>
              <a:cs typeface="Arial"/>
              <a:sym typeface="Arial"/>
            </a:endParaRPr>
          </a:p>
          <a:p>
            <a:pPr indent="0" lvl="0" marL="0" rtl="0" algn="l">
              <a:lnSpc>
                <a:spcPct val="100000"/>
              </a:lnSpc>
              <a:spcBef>
                <a:spcPts val="300"/>
              </a:spcBef>
              <a:spcAft>
                <a:spcPts val="0"/>
              </a:spcAft>
              <a:buNone/>
            </a:pPr>
            <a:r>
              <a:t/>
            </a:r>
            <a:endParaRPr sz="2000">
              <a:latin typeface="Arial"/>
              <a:ea typeface="Arial"/>
              <a:cs typeface="Arial"/>
              <a:sym typeface="Arial"/>
            </a:endParaRPr>
          </a:p>
          <a:p>
            <a:pPr indent="0" lvl="0" marL="0" rtl="0" algn="l">
              <a:lnSpc>
                <a:spcPct val="100000"/>
              </a:lnSpc>
              <a:spcBef>
                <a:spcPts val="300"/>
              </a:spcBef>
              <a:spcAft>
                <a:spcPts val="0"/>
              </a:spcAft>
              <a:buNone/>
            </a:pPr>
            <a:r>
              <a:t/>
            </a:r>
            <a:endParaRPr sz="2000">
              <a:latin typeface="Arial"/>
              <a:ea typeface="Arial"/>
              <a:cs typeface="Arial"/>
              <a:sym typeface="Arial"/>
            </a:endParaRPr>
          </a:p>
          <a:p>
            <a:pPr indent="0" lvl="0" marL="0" rtl="0" algn="l">
              <a:lnSpc>
                <a:spcPct val="100000"/>
              </a:lnSpc>
              <a:spcBef>
                <a:spcPts val="300"/>
              </a:spcBef>
              <a:spcAft>
                <a:spcPts val="0"/>
              </a:spcAft>
              <a:buNone/>
            </a:pPr>
            <a:r>
              <a:t/>
            </a:r>
            <a:endParaRPr sz="2000">
              <a:latin typeface="Arial"/>
              <a:ea typeface="Arial"/>
              <a:cs typeface="Arial"/>
              <a:sym typeface="Arial"/>
            </a:endParaRPr>
          </a:p>
          <a:p>
            <a:pPr indent="0" lvl="0" marL="0" rtl="0" algn="l">
              <a:lnSpc>
                <a:spcPct val="100000"/>
              </a:lnSpc>
              <a:spcBef>
                <a:spcPts val="300"/>
              </a:spcBef>
              <a:spcAft>
                <a:spcPts val="0"/>
              </a:spcAft>
              <a:buNone/>
            </a:pPr>
            <a:r>
              <a:t/>
            </a:r>
            <a:endParaRPr sz="2000">
              <a:latin typeface="Arial"/>
              <a:ea typeface="Arial"/>
              <a:cs typeface="Arial"/>
              <a:sym typeface="Arial"/>
            </a:endParaRPr>
          </a:p>
          <a:p>
            <a:pPr indent="0" lvl="0" marL="0" rtl="0" algn="l">
              <a:lnSpc>
                <a:spcPct val="100000"/>
              </a:lnSpc>
              <a:spcBef>
                <a:spcPts val="300"/>
              </a:spcBef>
              <a:spcAft>
                <a:spcPts val="0"/>
              </a:spcAft>
              <a:buNone/>
            </a:pPr>
            <a:r>
              <a:t/>
            </a:r>
            <a:endParaRPr sz="2000">
              <a:latin typeface="Arial"/>
              <a:ea typeface="Arial"/>
              <a:cs typeface="Arial"/>
              <a:sym typeface="Arial"/>
            </a:endParaRPr>
          </a:p>
          <a:p>
            <a:pPr indent="0" lvl="0" marL="0" rtl="0" algn="l">
              <a:lnSpc>
                <a:spcPct val="100000"/>
              </a:lnSpc>
              <a:spcBef>
                <a:spcPts val="300"/>
              </a:spcBef>
              <a:spcAft>
                <a:spcPts val="0"/>
              </a:spcAft>
              <a:buNone/>
            </a:pPr>
            <a:r>
              <a:t/>
            </a:r>
            <a:endParaRPr sz="2000">
              <a:latin typeface="Arial"/>
              <a:ea typeface="Arial"/>
              <a:cs typeface="Arial"/>
              <a:sym typeface="Arial"/>
            </a:endParaRPr>
          </a:p>
          <a:p>
            <a:pPr indent="0" lvl="0" marL="0" rtl="0" algn="l">
              <a:lnSpc>
                <a:spcPct val="100000"/>
              </a:lnSpc>
              <a:spcBef>
                <a:spcPts val="300"/>
              </a:spcBef>
              <a:spcAft>
                <a:spcPts val="0"/>
              </a:spcAft>
              <a:buNone/>
            </a:pPr>
            <a:r>
              <a:t/>
            </a:r>
            <a:endParaRPr sz="2000">
              <a:latin typeface="Arial"/>
              <a:ea typeface="Arial"/>
              <a:cs typeface="Arial"/>
              <a:sym typeface="Arial"/>
            </a:endParaRPr>
          </a:p>
          <a:p>
            <a:pPr indent="0" lvl="0" marL="0" rtl="0" algn="l">
              <a:lnSpc>
                <a:spcPct val="100000"/>
              </a:lnSpc>
              <a:spcBef>
                <a:spcPts val="300"/>
              </a:spcBef>
              <a:spcAft>
                <a:spcPts val="0"/>
              </a:spcAft>
              <a:buNone/>
            </a:pPr>
            <a:r>
              <a:t/>
            </a:r>
            <a:endParaRPr sz="2000">
              <a:latin typeface="Arial"/>
              <a:ea typeface="Arial"/>
              <a:cs typeface="Arial"/>
              <a:sym typeface="Arial"/>
            </a:endParaRPr>
          </a:p>
          <a:p>
            <a:pPr indent="0" lvl="0" marL="0" rtl="0" algn="l">
              <a:lnSpc>
                <a:spcPct val="100000"/>
              </a:lnSpc>
              <a:spcBef>
                <a:spcPts val="300"/>
              </a:spcBef>
              <a:spcAft>
                <a:spcPts val="0"/>
              </a:spcAft>
              <a:buNone/>
            </a:pPr>
            <a:r>
              <a:rPr lang="pt-BR" sz="2000">
                <a:latin typeface="Arial"/>
                <a:ea typeface="Arial"/>
                <a:cs typeface="Arial"/>
                <a:sym typeface="Arial"/>
              </a:rPr>
              <a:t>             </a:t>
            </a:r>
            <a:endParaRPr sz="2000">
              <a:latin typeface="Arial"/>
              <a:ea typeface="Arial"/>
              <a:cs typeface="Arial"/>
              <a:sym typeface="Arial"/>
            </a:endParaRPr>
          </a:p>
          <a:p>
            <a:pPr indent="0" lvl="0" marL="0" rtl="0" algn="l">
              <a:lnSpc>
                <a:spcPct val="100000"/>
              </a:lnSpc>
              <a:spcBef>
                <a:spcPts val="300"/>
              </a:spcBef>
              <a:spcAft>
                <a:spcPts val="0"/>
              </a:spcAft>
              <a:buNone/>
            </a:pPr>
            <a:r>
              <a:t/>
            </a:r>
            <a:endParaRPr sz="1400">
              <a:latin typeface="Arial"/>
              <a:ea typeface="Arial"/>
              <a:cs typeface="Arial"/>
              <a:sym typeface="Arial"/>
            </a:endParaRPr>
          </a:p>
          <a:p>
            <a:pPr indent="0" lvl="0" marL="0" rtl="0" algn="l">
              <a:lnSpc>
                <a:spcPct val="100000"/>
              </a:lnSpc>
              <a:spcBef>
                <a:spcPts val="300"/>
              </a:spcBef>
              <a:spcAft>
                <a:spcPts val="0"/>
              </a:spcAft>
              <a:buNone/>
            </a:pPr>
            <a:r>
              <a:rPr lang="pt-BR" sz="1400">
                <a:latin typeface="Arial"/>
                <a:ea typeface="Arial"/>
                <a:cs typeface="Arial"/>
                <a:sym typeface="Arial"/>
              </a:rPr>
              <a:t>   </a:t>
            </a:r>
            <a:endParaRPr sz="1400">
              <a:latin typeface="Arial"/>
              <a:ea typeface="Arial"/>
              <a:cs typeface="Arial"/>
              <a:sym typeface="Arial"/>
            </a:endParaRPr>
          </a:p>
          <a:p>
            <a:pPr indent="0" lvl="0" marL="0" rtl="0" algn="l">
              <a:lnSpc>
                <a:spcPct val="100000"/>
              </a:lnSpc>
              <a:spcBef>
                <a:spcPts val="300"/>
              </a:spcBef>
              <a:spcAft>
                <a:spcPts val="0"/>
              </a:spcAft>
              <a:buNone/>
            </a:pPr>
            <a:r>
              <a:rPr lang="pt-BR" sz="1400">
                <a:latin typeface="Arial"/>
                <a:ea typeface="Arial"/>
                <a:cs typeface="Arial"/>
                <a:sym typeface="Arial"/>
              </a:rPr>
              <a:t>  Fonte: http://aesabesp.org.br/arquivos/saneas/saneas</a:t>
            </a:r>
            <a:endParaRPr sz="1400"/>
          </a:p>
        </p:txBody>
      </p:sp>
      <p:pic>
        <p:nvPicPr>
          <p:cNvPr id="93" name="Google Shape;93;p11"/>
          <p:cNvPicPr preferRelativeResize="0"/>
          <p:nvPr/>
        </p:nvPicPr>
        <p:blipFill>
          <a:blip r:embed="rId3">
            <a:alphaModFix/>
          </a:blip>
          <a:stretch>
            <a:fillRect/>
          </a:stretch>
        </p:blipFill>
        <p:spPr>
          <a:xfrm>
            <a:off x="655825" y="2464650"/>
            <a:ext cx="7832349" cy="3854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2"/>
          <p:cNvSpPr txBox="1"/>
          <p:nvPr>
            <p:ph type="title"/>
          </p:nvPr>
        </p:nvSpPr>
        <p:spPr>
          <a:xfrm>
            <a:off x="457200" y="347019"/>
            <a:ext cx="8229600" cy="11379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br>
              <a:rPr b="1" lang="pt-BR" sz="3600"/>
            </a:br>
            <a:endParaRPr b="1" sz="3600"/>
          </a:p>
          <a:p>
            <a:pPr indent="0" lvl="0" marL="0" rtl="0" algn="ctr">
              <a:lnSpc>
                <a:spcPct val="100000"/>
              </a:lnSpc>
              <a:spcBef>
                <a:spcPts val="0"/>
              </a:spcBef>
              <a:spcAft>
                <a:spcPts val="0"/>
              </a:spcAft>
              <a:buSzPts val="3600"/>
              <a:buNone/>
            </a:pPr>
            <a:r>
              <a:t/>
            </a:r>
            <a:endParaRPr b="1" sz="3600"/>
          </a:p>
          <a:p>
            <a:pPr indent="0" lvl="0" marL="0" rtl="0" algn="ctr">
              <a:lnSpc>
                <a:spcPct val="100000"/>
              </a:lnSpc>
              <a:spcBef>
                <a:spcPts val="0"/>
              </a:spcBef>
              <a:spcAft>
                <a:spcPts val="0"/>
              </a:spcAft>
              <a:buSzPts val="3600"/>
              <a:buNone/>
            </a:pPr>
            <a:r>
              <a:t/>
            </a:r>
            <a:endParaRPr b="1" sz="3600"/>
          </a:p>
          <a:p>
            <a:pPr indent="0" lvl="0" marL="0" rtl="0" algn="ctr">
              <a:lnSpc>
                <a:spcPct val="100000"/>
              </a:lnSpc>
              <a:spcBef>
                <a:spcPts val="0"/>
              </a:spcBef>
              <a:spcAft>
                <a:spcPts val="0"/>
              </a:spcAft>
              <a:buSzPts val="3600"/>
              <a:buNone/>
            </a:pPr>
            <a:r>
              <a:rPr b="1" lang="pt-BR" sz="3600"/>
              <a:t>P</a:t>
            </a:r>
            <a:r>
              <a:rPr b="1" lang="pt-BR" sz="3600"/>
              <a:t>rojetos de engenharia no mundo</a:t>
            </a:r>
            <a:endParaRPr b="1" sz="3600"/>
          </a:p>
          <a:p>
            <a:pPr indent="0" lvl="0" marL="0" rtl="0" algn="ctr">
              <a:lnSpc>
                <a:spcPct val="100000"/>
              </a:lnSpc>
              <a:spcBef>
                <a:spcPts val="0"/>
              </a:spcBef>
              <a:spcAft>
                <a:spcPts val="0"/>
              </a:spcAft>
              <a:buSzPts val="3600"/>
              <a:buNone/>
            </a:pPr>
            <a:r>
              <a:t/>
            </a:r>
            <a:endParaRPr b="1" sz="3600"/>
          </a:p>
          <a:p>
            <a:pPr indent="0" lvl="0" marL="0" rtl="0" algn="ctr">
              <a:lnSpc>
                <a:spcPct val="100000"/>
              </a:lnSpc>
              <a:spcBef>
                <a:spcPts val="0"/>
              </a:spcBef>
              <a:spcAft>
                <a:spcPts val="0"/>
              </a:spcAft>
              <a:buSzPts val="3600"/>
              <a:buNone/>
            </a:pPr>
            <a:r>
              <a:t/>
            </a:r>
            <a:endParaRPr b="1" sz="3600"/>
          </a:p>
          <a:p>
            <a:pPr indent="0" lvl="0" marL="0" rtl="0" algn="ctr">
              <a:lnSpc>
                <a:spcPct val="100000"/>
              </a:lnSpc>
              <a:spcBef>
                <a:spcPts val="0"/>
              </a:spcBef>
              <a:spcAft>
                <a:spcPts val="0"/>
              </a:spcAft>
              <a:buSzPts val="3600"/>
              <a:buNone/>
            </a:pPr>
            <a:br>
              <a:rPr lang="pt-BR" sz="3600"/>
            </a:br>
            <a:endParaRPr sz="3500">
              <a:latin typeface="Calibri"/>
              <a:ea typeface="Calibri"/>
              <a:cs typeface="Calibri"/>
              <a:sym typeface="Calibri"/>
            </a:endParaRPr>
          </a:p>
        </p:txBody>
      </p:sp>
      <p:sp>
        <p:nvSpPr>
          <p:cNvPr id="99" name="Google Shape;99;p12"/>
          <p:cNvSpPr txBox="1"/>
          <p:nvPr>
            <p:ph idx="1" type="body"/>
          </p:nvPr>
        </p:nvSpPr>
        <p:spPr>
          <a:xfrm>
            <a:off x="457200" y="1624175"/>
            <a:ext cx="8229600" cy="51030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pt-BR" sz="2400"/>
              <a:t> </a:t>
            </a:r>
            <a:r>
              <a:rPr b="1" lang="pt-BR" sz="2400"/>
              <a:t>Plataforma de petróleo Troll</a:t>
            </a:r>
            <a:endParaRPr b="1"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t/>
            </a:r>
            <a:endParaRPr sz="2400"/>
          </a:p>
          <a:p>
            <a:pPr indent="0" lvl="0" marL="0" marR="0" rtl="0" algn="l">
              <a:lnSpc>
                <a:spcPct val="100000"/>
              </a:lnSpc>
              <a:spcBef>
                <a:spcPts val="0"/>
              </a:spcBef>
              <a:spcAft>
                <a:spcPts val="0"/>
              </a:spcAft>
              <a:buNone/>
            </a:pPr>
            <a:r>
              <a:rPr lang="pt-BR" sz="2400"/>
              <a:t>       </a:t>
            </a:r>
            <a:r>
              <a:rPr lang="pt-BR" sz="1400"/>
              <a:t>  </a:t>
            </a:r>
            <a:endParaRPr sz="1400"/>
          </a:p>
          <a:p>
            <a:pPr indent="0" lvl="0" marL="0" marR="0" rtl="0" algn="l">
              <a:lnSpc>
                <a:spcPct val="100000"/>
              </a:lnSpc>
              <a:spcBef>
                <a:spcPts val="0"/>
              </a:spcBef>
              <a:spcAft>
                <a:spcPts val="0"/>
              </a:spcAft>
              <a:buNone/>
            </a:pPr>
            <a:r>
              <a:rPr lang="pt-BR" sz="1400"/>
              <a:t>  </a:t>
            </a:r>
            <a:r>
              <a:rPr lang="pt-BR" sz="1400"/>
              <a:t>Fonte: engenharia.org.br</a:t>
            </a:r>
            <a:endParaRPr sz="1400"/>
          </a:p>
          <a:p>
            <a:pPr indent="0" lvl="0" marL="365760" rtl="0" algn="l">
              <a:lnSpc>
                <a:spcPct val="100000"/>
              </a:lnSpc>
              <a:spcBef>
                <a:spcPts val="300"/>
              </a:spcBef>
              <a:spcAft>
                <a:spcPts val="0"/>
              </a:spcAft>
              <a:buSzPts val="2800"/>
              <a:buNone/>
            </a:pPr>
            <a:r>
              <a:t/>
            </a:r>
            <a:endParaRPr/>
          </a:p>
          <a:p>
            <a:pPr indent="86359" lvl="0" marL="457200" rtl="0" algn="l">
              <a:lnSpc>
                <a:spcPct val="100000"/>
              </a:lnSpc>
              <a:spcBef>
                <a:spcPts val="300"/>
              </a:spcBef>
              <a:spcAft>
                <a:spcPts val="0"/>
              </a:spcAft>
              <a:buSzPts val="2800"/>
              <a:buFont typeface="Courier New"/>
              <a:buNone/>
            </a:pPr>
            <a:r>
              <a:t/>
            </a:r>
            <a:endParaRPr/>
          </a:p>
          <a:p>
            <a:pPr indent="0" lvl="0" marL="365760" rtl="0" algn="l">
              <a:lnSpc>
                <a:spcPct val="100000"/>
              </a:lnSpc>
              <a:spcBef>
                <a:spcPts val="300"/>
              </a:spcBef>
              <a:spcAft>
                <a:spcPts val="0"/>
              </a:spcAft>
              <a:buSzPts val="2800"/>
              <a:buNone/>
            </a:pPr>
            <a:r>
              <a:t/>
            </a:r>
            <a:endParaRPr/>
          </a:p>
          <a:p>
            <a:pPr indent="86359" lvl="0" marL="457200" rtl="0" algn="l">
              <a:lnSpc>
                <a:spcPct val="100000"/>
              </a:lnSpc>
              <a:spcBef>
                <a:spcPts val="300"/>
              </a:spcBef>
              <a:spcAft>
                <a:spcPts val="0"/>
              </a:spcAft>
              <a:buSzPts val="2800"/>
              <a:buFont typeface="Courier New"/>
              <a:buNone/>
            </a:pPr>
            <a:r>
              <a:t/>
            </a:r>
            <a:endParaRPr/>
          </a:p>
          <a:p>
            <a:pPr indent="86359" lvl="0" marL="457200" rtl="0" algn="l">
              <a:lnSpc>
                <a:spcPct val="100000"/>
              </a:lnSpc>
              <a:spcBef>
                <a:spcPts val="300"/>
              </a:spcBef>
              <a:spcAft>
                <a:spcPts val="0"/>
              </a:spcAft>
              <a:buSzPts val="2800"/>
              <a:buFont typeface="Courier New"/>
              <a:buNone/>
            </a:pPr>
            <a:r>
              <a:t/>
            </a:r>
            <a:endParaRPr/>
          </a:p>
          <a:p>
            <a:pPr indent="0" lvl="0" marL="365760" rtl="0" algn="l">
              <a:lnSpc>
                <a:spcPct val="100000"/>
              </a:lnSpc>
              <a:spcBef>
                <a:spcPts val="300"/>
              </a:spcBef>
              <a:spcAft>
                <a:spcPts val="0"/>
              </a:spcAft>
              <a:buSzPts val="2800"/>
              <a:buNone/>
            </a:pPr>
            <a:r>
              <a:t/>
            </a:r>
            <a:endParaRPr/>
          </a:p>
          <a:p>
            <a:pPr indent="0" lvl="0" marL="365760" rtl="0" algn="ctr">
              <a:lnSpc>
                <a:spcPct val="115000"/>
              </a:lnSpc>
              <a:spcBef>
                <a:spcPts val="300"/>
              </a:spcBef>
              <a:spcAft>
                <a:spcPts val="0"/>
              </a:spcAft>
              <a:buSzPts val="800"/>
              <a:buNone/>
            </a:pPr>
            <a:r>
              <a:t/>
            </a:r>
            <a:endParaRPr sz="800">
              <a:latin typeface="Calibri"/>
              <a:ea typeface="Calibri"/>
              <a:cs typeface="Calibri"/>
              <a:sym typeface="Calibri"/>
            </a:endParaRPr>
          </a:p>
          <a:p>
            <a:pPr indent="0" lvl="0" marL="365760" rtl="0" algn="l">
              <a:lnSpc>
                <a:spcPct val="100000"/>
              </a:lnSpc>
              <a:spcBef>
                <a:spcPts val="1300"/>
              </a:spcBef>
              <a:spcAft>
                <a:spcPts val="0"/>
              </a:spcAft>
              <a:buSzPts val="2800"/>
              <a:buNone/>
            </a:pPr>
            <a:r>
              <a:t/>
            </a:r>
            <a:endParaRPr/>
          </a:p>
        </p:txBody>
      </p:sp>
      <p:pic>
        <p:nvPicPr>
          <p:cNvPr id="100" name="Google Shape;100;p12"/>
          <p:cNvPicPr preferRelativeResize="0"/>
          <p:nvPr/>
        </p:nvPicPr>
        <p:blipFill>
          <a:blip r:embed="rId3">
            <a:alphaModFix/>
          </a:blip>
          <a:stretch>
            <a:fillRect/>
          </a:stretch>
        </p:blipFill>
        <p:spPr>
          <a:xfrm>
            <a:off x="651950" y="2151150"/>
            <a:ext cx="7848450" cy="4275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3"/>
          <p:cNvSpPr txBox="1"/>
          <p:nvPr>
            <p:ph type="title"/>
          </p:nvPr>
        </p:nvSpPr>
        <p:spPr>
          <a:xfrm>
            <a:off x="457200" y="417985"/>
            <a:ext cx="8229600" cy="1066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SzPts val="3600"/>
              <a:buNone/>
            </a:pPr>
            <a:r>
              <a:t/>
            </a:r>
            <a:endParaRPr b="1" sz="3600"/>
          </a:p>
          <a:p>
            <a:pPr indent="0" lvl="0" marL="0" rtl="0" algn="ctr">
              <a:spcBef>
                <a:spcPts val="0"/>
              </a:spcBef>
              <a:spcAft>
                <a:spcPts val="0"/>
              </a:spcAft>
              <a:buSzPts val="3600"/>
              <a:buNone/>
            </a:pPr>
            <a:r>
              <a:t/>
            </a:r>
            <a:endParaRPr b="1" sz="3600"/>
          </a:p>
          <a:p>
            <a:pPr indent="0" lvl="0" marL="0" rtl="0" algn="ctr">
              <a:spcBef>
                <a:spcPts val="0"/>
              </a:spcBef>
              <a:spcAft>
                <a:spcPts val="0"/>
              </a:spcAft>
              <a:buSzPts val="3600"/>
              <a:buNone/>
            </a:pPr>
            <a:r>
              <a:t/>
            </a:r>
            <a:endParaRPr b="1" sz="3600"/>
          </a:p>
          <a:p>
            <a:pPr indent="0" lvl="0" marL="0" rtl="0" algn="ctr">
              <a:spcBef>
                <a:spcPts val="0"/>
              </a:spcBef>
              <a:spcAft>
                <a:spcPts val="0"/>
              </a:spcAft>
              <a:buSzPts val="3600"/>
              <a:buNone/>
            </a:pPr>
            <a:r>
              <a:rPr b="1" lang="pt-BR" sz="3600"/>
              <a:t>Projetos de engenharia no mundo</a:t>
            </a:r>
            <a:endParaRPr b="1" sz="3600"/>
          </a:p>
          <a:p>
            <a:pPr indent="0" lvl="0" marL="0" rtl="0" algn="ctr">
              <a:spcBef>
                <a:spcPts val="0"/>
              </a:spcBef>
              <a:spcAft>
                <a:spcPts val="0"/>
              </a:spcAft>
              <a:buSzPts val="3600"/>
              <a:buNone/>
            </a:pPr>
            <a:r>
              <a:t/>
            </a:r>
            <a:endParaRPr b="1" sz="3600"/>
          </a:p>
          <a:p>
            <a:pPr indent="0" lvl="0" marL="0" rtl="0" algn="ctr">
              <a:lnSpc>
                <a:spcPct val="100000"/>
              </a:lnSpc>
              <a:spcBef>
                <a:spcPts val="0"/>
              </a:spcBef>
              <a:spcAft>
                <a:spcPts val="0"/>
              </a:spcAft>
              <a:buSzPts val="4000"/>
              <a:buNone/>
            </a:pPr>
            <a:br>
              <a:rPr b="1" lang="pt-BR"/>
            </a:br>
            <a:endParaRPr/>
          </a:p>
        </p:txBody>
      </p:sp>
      <p:sp>
        <p:nvSpPr>
          <p:cNvPr id="106" name="Google Shape;106;p13"/>
          <p:cNvSpPr txBox="1"/>
          <p:nvPr>
            <p:ph idx="1" type="body"/>
          </p:nvPr>
        </p:nvSpPr>
        <p:spPr>
          <a:xfrm>
            <a:off x="457200" y="1624167"/>
            <a:ext cx="8229600" cy="5117100"/>
          </a:xfrm>
          <a:prstGeom prst="rect">
            <a:avLst/>
          </a:prstGeom>
          <a:no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pt-BR" sz="2000"/>
              <a:t>I</a:t>
            </a:r>
            <a:r>
              <a:rPr lang="pt-BR" sz="2000"/>
              <a:t>nício de construção de base foi em julho de 1991</a:t>
            </a:r>
            <a:endParaRPr sz="2000"/>
          </a:p>
          <a:p>
            <a:pPr indent="0" lvl="0" marL="0" marR="0" rtl="0" algn="l">
              <a:lnSpc>
                <a:spcPct val="100000"/>
              </a:lnSpc>
              <a:spcBef>
                <a:spcPts val="0"/>
              </a:spcBef>
              <a:spcAft>
                <a:spcPts val="0"/>
              </a:spcAft>
              <a:buNone/>
            </a:pPr>
            <a:r>
              <a:rPr lang="pt-BR" sz="2000"/>
              <a:t>A base e a plataforma foram construídas separadamente </a:t>
            </a:r>
            <a:endParaRPr sz="2000"/>
          </a:p>
          <a:p>
            <a:pPr indent="0" lvl="0" marL="0" marR="0" rtl="0" algn="l">
              <a:lnSpc>
                <a:spcPct val="100000"/>
              </a:lnSpc>
              <a:spcBef>
                <a:spcPts val="0"/>
              </a:spcBef>
              <a:spcAft>
                <a:spcPts val="0"/>
              </a:spcAft>
              <a:buNone/>
            </a:pPr>
            <a:r>
              <a:rPr lang="pt-BR" sz="2000"/>
              <a:t>A base foi parcialmente submersa. </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rPr lang="pt-BR" sz="2000"/>
              <a:t>        </a:t>
            </a:r>
            <a:endParaRPr sz="20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t/>
            </a:r>
            <a:endParaRPr sz="1400"/>
          </a:p>
          <a:p>
            <a:pPr indent="0" lvl="0" marL="0" marR="0" rtl="0" algn="l">
              <a:lnSpc>
                <a:spcPct val="100000"/>
              </a:lnSpc>
              <a:spcBef>
                <a:spcPts val="0"/>
              </a:spcBef>
              <a:spcAft>
                <a:spcPts val="0"/>
              </a:spcAft>
              <a:buNone/>
            </a:pPr>
            <a:r>
              <a:rPr lang="pt-BR" sz="1400"/>
              <a:t>                                                                                                              Fonte: engenharia.org.br</a:t>
            </a:r>
            <a:endParaRPr sz="1400"/>
          </a:p>
          <a:p>
            <a:pPr indent="0" lvl="0" marL="457200" marR="0" rtl="0" algn="l">
              <a:lnSpc>
                <a:spcPct val="100000"/>
              </a:lnSpc>
              <a:spcBef>
                <a:spcPts val="0"/>
              </a:spcBef>
              <a:spcAft>
                <a:spcPts val="0"/>
              </a:spcAft>
              <a:buNone/>
            </a:pPr>
            <a:r>
              <a:rPr lang="pt-BR" sz="1400"/>
              <a:t>   </a:t>
            </a:r>
            <a:endParaRPr sz="1400"/>
          </a:p>
          <a:p>
            <a:pPr indent="0" lvl="0" marL="365760" rtl="0" algn="l">
              <a:lnSpc>
                <a:spcPct val="100000"/>
              </a:lnSpc>
              <a:spcBef>
                <a:spcPts val="300"/>
              </a:spcBef>
              <a:spcAft>
                <a:spcPts val="0"/>
              </a:spcAft>
              <a:buSzPts val="2800"/>
              <a:buNone/>
            </a:pPr>
            <a:r>
              <a:t/>
            </a:r>
            <a:endParaRPr/>
          </a:p>
          <a:p>
            <a:pPr indent="86359" lvl="0" marL="457200" rtl="0" algn="l">
              <a:lnSpc>
                <a:spcPct val="100000"/>
              </a:lnSpc>
              <a:spcBef>
                <a:spcPts val="300"/>
              </a:spcBef>
              <a:spcAft>
                <a:spcPts val="0"/>
              </a:spcAft>
              <a:buSzPts val="2800"/>
              <a:buFont typeface="Courier New"/>
              <a:buNone/>
            </a:pPr>
            <a:r>
              <a:t/>
            </a:r>
            <a:endParaRPr/>
          </a:p>
          <a:p>
            <a:pPr indent="0" lvl="0" marL="365760" rtl="0" algn="l">
              <a:lnSpc>
                <a:spcPct val="100000"/>
              </a:lnSpc>
              <a:spcBef>
                <a:spcPts val="300"/>
              </a:spcBef>
              <a:spcAft>
                <a:spcPts val="0"/>
              </a:spcAft>
              <a:buSzPts val="2800"/>
              <a:buNone/>
            </a:pPr>
            <a:r>
              <a:rPr lang="pt-BR"/>
              <a:t>             </a:t>
            </a:r>
            <a:endParaRPr/>
          </a:p>
          <a:p>
            <a:pPr indent="0" lvl="0" marL="365760" rtl="0" algn="ctr">
              <a:lnSpc>
                <a:spcPct val="100000"/>
              </a:lnSpc>
              <a:spcBef>
                <a:spcPts val="300"/>
              </a:spcBef>
              <a:spcAft>
                <a:spcPts val="0"/>
              </a:spcAft>
              <a:buSzPts val="800"/>
              <a:buNone/>
            </a:pPr>
            <a:r>
              <a:t/>
            </a:r>
            <a:endParaRPr sz="800"/>
          </a:p>
          <a:p>
            <a:pPr indent="0" lvl="0" marL="365760" rtl="0" algn="ctr">
              <a:lnSpc>
                <a:spcPct val="100000"/>
              </a:lnSpc>
              <a:spcBef>
                <a:spcPts val="300"/>
              </a:spcBef>
              <a:spcAft>
                <a:spcPts val="0"/>
              </a:spcAft>
              <a:buSzPts val="800"/>
              <a:buNone/>
            </a:pPr>
            <a:r>
              <a:rPr lang="pt-BR" sz="800"/>
              <a:t>                                   </a:t>
            </a:r>
            <a:endParaRPr/>
          </a:p>
        </p:txBody>
      </p:sp>
      <p:pic>
        <p:nvPicPr>
          <p:cNvPr id="107" name="Google Shape;107;p13"/>
          <p:cNvPicPr preferRelativeResize="0"/>
          <p:nvPr/>
        </p:nvPicPr>
        <p:blipFill>
          <a:blip r:embed="rId3">
            <a:alphaModFix/>
          </a:blip>
          <a:stretch>
            <a:fillRect/>
          </a:stretch>
        </p:blipFill>
        <p:spPr>
          <a:xfrm>
            <a:off x="5286625" y="2326675"/>
            <a:ext cx="3238500" cy="40997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rbano">
  <a:themeElements>
    <a:clrScheme name="Personalizada 2">
      <a:dk1>
        <a:srgbClr val="000000"/>
      </a:dk1>
      <a:lt1>
        <a:srgbClr val="FFFFFF"/>
      </a:lt1>
      <a:dk2>
        <a:srgbClr val="002E62"/>
      </a:dk2>
      <a:lt2>
        <a:srgbClr val="DEDEDE"/>
      </a:lt2>
      <a:accent1>
        <a:srgbClr val="002060"/>
      </a:accent1>
      <a:accent2>
        <a:srgbClr val="F4AE00"/>
      </a:accent2>
      <a:accent3>
        <a:srgbClr val="A04DA3"/>
      </a:accent3>
      <a:accent4>
        <a:srgbClr val="C4652D"/>
      </a:accent4>
      <a:accent5>
        <a:srgbClr val="8B5D3D"/>
      </a:accent5>
      <a:accent6>
        <a:srgbClr val="5C92B5"/>
      </a:accent6>
      <a:hlink>
        <a:srgbClr val="67AFBD"/>
      </a:hlink>
      <a:folHlink>
        <a:srgbClr val="C2A8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